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5" r:id="rId1"/>
  </p:sldMasterIdLst>
  <p:notesMasterIdLst>
    <p:notesMasterId r:id="rId18"/>
  </p:notesMasterIdLst>
  <p:handoutMasterIdLst>
    <p:handoutMasterId r:id="rId19"/>
  </p:handoutMasterIdLst>
  <p:sldIdLst>
    <p:sldId id="306" r:id="rId2"/>
    <p:sldId id="329" r:id="rId3"/>
    <p:sldId id="325" r:id="rId4"/>
    <p:sldId id="323" r:id="rId5"/>
    <p:sldId id="340" r:id="rId6"/>
    <p:sldId id="336" r:id="rId7"/>
    <p:sldId id="331" r:id="rId8"/>
    <p:sldId id="321" r:id="rId9"/>
    <p:sldId id="312" r:id="rId10"/>
    <p:sldId id="308" r:id="rId11"/>
    <p:sldId id="332" r:id="rId12"/>
    <p:sldId id="341" r:id="rId13"/>
    <p:sldId id="343" r:id="rId14"/>
    <p:sldId id="337" r:id="rId15"/>
    <p:sldId id="338" r:id="rId16"/>
    <p:sldId id="342"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7500"/>
    <a:srgbClr val="F25F29"/>
    <a:srgbClr val="91BED4"/>
    <a:srgbClr val="F0F0F0"/>
    <a:srgbClr val="304269"/>
    <a:srgbClr val="D9E8F5"/>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74" autoAdjust="0"/>
    <p:restoredTop sz="98539" autoAdjust="0"/>
  </p:normalViewPr>
  <p:slideViewPr>
    <p:cSldViewPr>
      <p:cViewPr>
        <p:scale>
          <a:sx n="90" d="100"/>
          <a:sy n="90" d="100"/>
        </p:scale>
        <p:origin x="-544" y="-104"/>
      </p:cViewPr>
      <p:guideLst>
        <p:guide orient="horz" pos="3168"/>
        <p:guide pos="432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3" d="100"/>
          <a:sy n="83" d="100"/>
        </p:scale>
        <p:origin x="-309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4D7EC3-CD50-4DA5-B722-330229C0073D}" type="datetimeFigureOut">
              <a:rPr lang="en-US" smtClean="0"/>
              <a:t>12/7/15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9712E5A-FBEB-4329-9E4A-5F20B492F513}" type="slidenum">
              <a:rPr lang="en-US" smtClean="0"/>
              <a:t>‹#›</a:t>
            </a:fld>
            <a:endParaRPr lang="en-US"/>
          </a:p>
        </p:txBody>
      </p:sp>
    </p:spTree>
    <p:extLst>
      <p:ext uri="{BB962C8B-B14F-4D97-AF65-F5344CB8AC3E}">
        <p14:creationId xmlns:p14="http://schemas.microsoft.com/office/powerpoint/2010/main" val="32684353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BE0011-04E0-4F3F-BFCE-633C944A425A}" type="datetimeFigureOut">
              <a:rPr lang="en-US" smtClean="0"/>
              <a:t>12/7/15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7D2AD7-BD31-48B9-8C8A-7D4EAE7F6485}" type="slidenum">
              <a:rPr lang="en-US" smtClean="0"/>
              <a:t>‹#›</a:t>
            </a:fld>
            <a:endParaRPr lang="en-US"/>
          </a:p>
        </p:txBody>
      </p:sp>
    </p:spTree>
    <p:extLst>
      <p:ext uri="{BB962C8B-B14F-4D97-AF65-F5344CB8AC3E}">
        <p14:creationId xmlns:p14="http://schemas.microsoft.com/office/powerpoint/2010/main" val="1219835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template can be used as a starter file for a photo album.</a:t>
            </a:r>
          </a:p>
          <a:p>
            <a:endParaRPr lang="en-US" dirty="0"/>
          </a:p>
        </p:txBody>
      </p:sp>
      <p:sp>
        <p:nvSpPr>
          <p:cNvPr id="4" name="Slide Number Placeholder 3"/>
          <p:cNvSpPr>
            <a:spLocks noGrp="1"/>
          </p:cNvSpPr>
          <p:nvPr>
            <p:ph type="sldNum" sz="quarter" idx="10"/>
          </p:nvPr>
        </p:nvSpPr>
        <p:spPr/>
        <p:txBody>
          <a:bodyPr/>
          <a:lstStyle/>
          <a:p>
            <a:fld id="{DD7D2AD7-BD31-48B9-8C8A-7D4EAE7F6485}"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D2AD7-BD31-48B9-8C8A-7D4EAE7F6485}" type="slidenum">
              <a:rPr lang="en-US" smtClean="0"/>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D2AD7-BD31-48B9-8C8A-7D4EAE7F6485}" type="slidenum">
              <a:rPr lang="en-US" smtClean="0"/>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D2AD7-BD31-48B9-8C8A-7D4EAE7F6485}" type="slidenum">
              <a:rPr lang="en-US" smtClean="0"/>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D2AD7-BD31-48B9-8C8A-7D4EAE7F6485}" type="slidenum">
              <a:rPr lang="en-US" smtClean="0"/>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D2AD7-BD31-48B9-8C8A-7D4EAE7F6485}" type="slidenum">
              <a:rPr lang="en-US" smtClean="0"/>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D2AD7-BD31-48B9-8C8A-7D4EAE7F6485}" type="slidenum">
              <a:rPr lang="en-US" smtClean="0"/>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D2AD7-BD31-48B9-8C8A-7D4EAE7F6485}" type="slidenum">
              <a:rPr lang="en-US" smtClean="0"/>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am</a:t>
            </a:r>
            <a:r>
              <a:rPr lang="en-US" baseline="0" dirty="0" smtClean="0"/>
              <a:t> I adding notes for? Myself or for the presentation?</a:t>
            </a:r>
            <a:endParaRPr lang="en-US" dirty="0"/>
          </a:p>
        </p:txBody>
      </p:sp>
      <p:sp>
        <p:nvSpPr>
          <p:cNvPr id="4" name="Slide Number Placeholder 3"/>
          <p:cNvSpPr>
            <a:spLocks noGrp="1"/>
          </p:cNvSpPr>
          <p:nvPr>
            <p:ph type="sldNum" sz="quarter" idx="10"/>
          </p:nvPr>
        </p:nvSpPr>
        <p:spPr/>
        <p:txBody>
          <a:bodyPr/>
          <a:lstStyle/>
          <a:p>
            <a:fld id="{DD7D2AD7-BD31-48B9-8C8A-7D4EAE7F6485}" type="slidenum">
              <a:rPr lang="en-US" smtClean="0"/>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D2AD7-BD31-48B9-8C8A-7D4EAE7F6485}" type="slidenum">
              <a:rPr lang="en-US" smtClean="0"/>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D2AD7-BD31-48B9-8C8A-7D4EAE7F6485}" type="slidenum">
              <a:rPr lang="en-US" smtClean="0"/>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D2AD7-BD31-48B9-8C8A-7D4EAE7F6485}" type="slidenum">
              <a:rPr lang="en-US" smtClean="0"/>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D2AD7-BD31-48B9-8C8A-7D4EAE7F6485}" type="slidenum">
              <a:rPr lang="en-US" smtClean="0"/>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D2AD7-BD31-48B9-8C8A-7D4EAE7F6485}"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EED2B4-868F-4681-9E70-FF7ECCDC67D4}" type="datetimeFigureOut">
              <a:rPr lang="en-US" smtClean="0"/>
              <a:t>12/7/15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8FF4-1BD9-4AA8-B980-C7776087ABAF}" type="slidenum">
              <a:rPr lang="en-US" smtClean="0"/>
              <a:t>‹#›</a:t>
            </a:fld>
            <a:endParaRPr lang="en-US"/>
          </a:p>
        </p:txBody>
      </p:sp>
    </p:spTree>
    <p:extLst>
      <p:ext uri="{BB962C8B-B14F-4D97-AF65-F5344CB8AC3E}">
        <p14:creationId xmlns:p14="http://schemas.microsoft.com/office/powerpoint/2010/main" val="1416131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EED2B4-868F-4681-9E70-FF7ECCDC67D4}" type="datetimeFigureOut">
              <a:rPr lang="en-US" smtClean="0"/>
              <a:t>12/7/15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8FF4-1BD9-4AA8-B980-C7776087ABAF}" type="slidenum">
              <a:rPr lang="en-US" smtClean="0"/>
              <a:t>‹#›</a:t>
            </a:fld>
            <a:endParaRPr lang="en-US"/>
          </a:p>
        </p:txBody>
      </p:sp>
    </p:spTree>
    <p:extLst>
      <p:ext uri="{BB962C8B-B14F-4D97-AF65-F5344CB8AC3E}">
        <p14:creationId xmlns:p14="http://schemas.microsoft.com/office/powerpoint/2010/main" val="1520994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EED2B4-868F-4681-9E70-FF7ECCDC67D4}" type="datetimeFigureOut">
              <a:rPr lang="en-US" smtClean="0"/>
              <a:t>12/7/15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8FF4-1BD9-4AA8-B980-C7776087ABAF}" type="slidenum">
              <a:rPr lang="en-US" smtClean="0"/>
              <a:t>‹#›</a:t>
            </a:fld>
            <a:endParaRPr lang="en-US"/>
          </a:p>
        </p:txBody>
      </p:sp>
    </p:spTree>
    <p:extLst>
      <p:ext uri="{BB962C8B-B14F-4D97-AF65-F5344CB8AC3E}">
        <p14:creationId xmlns:p14="http://schemas.microsoft.com/office/powerpoint/2010/main" val="605472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lbum Cover">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8458200" cy="6858000"/>
          </a:xfrm>
          <a:prstGeom prst="rect">
            <a:avLst/>
          </a:prstGeom>
        </p:spPr>
      </p:pic>
      <p:sp>
        <p:nvSpPr>
          <p:cNvPr id="11" name="Text Placeholder 10"/>
          <p:cNvSpPr>
            <a:spLocks noGrp="1"/>
          </p:cNvSpPr>
          <p:nvPr>
            <p:ph type="body" sz="quarter" idx="14" hasCustomPrompt="1"/>
          </p:nvPr>
        </p:nvSpPr>
        <p:spPr>
          <a:xfrm>
            <a:off x="2950957" y="1191150"/>
            <a:ext cx="4937760" cy="983431"/>
          </a:xfrm>
          <a:solidFill>
            <a:schemeClr val="tx1">
              <a:lumMod val="95000"/>
              <a:lumOff val="5000"/>
              <a:alpha val="64000"/>
            </a:schemeClr>
          </a:solidFill>
          <a:ln w="38100" cmpd="dbl">
            <a:noFill/>
          </a:ln>
        </p:spPr>
        <p:txBody>
          <a:bodyPr tIns="137160" anchor="ctr" anchorCtr="0">
            <a:normAutofit/>
          </a:bodyPr>
          <a:lstStyle>
            <a:lvl1pPr algn="ctr">
              <a:buNone/>
              <a:defRPr sz="3200" b="1" baseline="0">
                <a:solidFill>
                  <a:schemeClr val="bg1"/>
                </a:solidFill>
              </a:defRPr>
            </a:lvl1pPr>
          </a:lstStyle>
          <a:p>
            <a:pPr lvl="0"/>
            <a:r>
              <a:rPr lang="en-US" dirty="0" smtClean="0"/>
              <a:t>Click to add Master title</a:t>
            </a:r>
            <a:endParaRPr lang="en-US" dirty="0"/>
          </a:p>
        </p:txBody>
      </p:sp>
      <p:sp>
        <p:nvSpPr>
          <p:cNvPr id="7" name="Rectangle 6"/>
          <p:cNvSpPr/>
          <p:nvPr userDrawn="1"/>
        </p:nvSpPr>
        <p:spPr>
          <a:xfrm>
            <a:off x="2906973" y="1143000"/>
            <a:ext cx="5029200" cy="106680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with Color">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457200" y="6553200"/>
            <a:ext cx="2133600" cy="304800"/>
          </a:xfrm>
        </p:spPr>
        <p:txBody>
          <a:bodyPr/>
          <a:lstStyle/>
          <a:p>
            <a:fld id="{EFEED2B4-868F-4681-9E70-FF7ECCDC67D4}" type="datetimeFigureOut">
              <a:rPr lang="en-US" smtClean="0"/>
              <a:t>12/7/15</a:t>
            </a:fld>
            <a:endParaRPr lang="en-US"/>
          </a:p>
        </p:txBody>
      </p:sp>
      <p:sp>
        <p:nvSpPr>
          <p:cNvPr id="6" name="Footer Placeholder 4"/>
          <p:cNvSpPr>
            <a:spLocks noGrp="1"/>
          </p:cNvSpPr>
          <p:nvPr>
            <p:ph type="ftr" sz="quarter" idx="11"/>
          </p:nvPr>
        </p:nvSpPr>
        <p:spPr>
          <a:xfrm>
            <a:off x="2971800" y="6553200"/>
            <a:ext cx="2895600" cy="304800"/>
          </a:xfrm>
        </p:spPr>
        <p:txBody>
          <a:bodyPr/>
          <a:lstStyle/>
          <a:p>
            <a:endParaRPr lang="en-US"/>
          </a:p>
        </p:txBody>
      </p:sp>
      <p:sp>
        <p:nvSpPr>
          <p:cNvPr id="7" name="Slide Number Placeholder 5"/>
          <p:cNvSpPr>
            <a:spLocks noGrp="1"/>
          </p:cNvSpPr>
          <p:nvPr>
            <p:ph type="sldNum" sz="quarter" idx="12"/>
          </p:nvPr>
        </p:nvSpPr>
        <p:spPr>
          <a:xfrm>
            <a:off x="6248400" y="6553200"/>
            <a:ext cx="2057400" cy="304800"/>
          </a:xfrm>
        </p:spPr>
        <p:txBody>
          <a:bodyPr/>
          <a:lstStyle/>
          <a:p>
            <a:fld id="{80F88FF4-1BD9-4AA8-B980-C7776087ABAF}"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Photo Grid with Captions">
    <p:bg>
      <p:bgRef idx="1001">
        <a:schemeClr val="bg1"/>
      </p:bgRef>
    </p:bg>
    <p:spTree>
      <p:nvGrpSpPr>
        <p:cNvPr id="1" name=""/>
        <p:cNvGrpSpPr/>
        <p:nvPr/>
      </p:nvGrpSpPr>
      <p:grpSpPr>
        <a:xfrm>
          <a:off x="0" y="0"/>
          <a:ext cx="0" cy="0"/>
          <a:chOff x="0" y="0"/>
          <a:chExt cx="0" cy="0"/>
        </a:xfrm>
      </p:grpSpPr>
      <p:sp>
        <p:nvSpPr>
          <p:cNvPr id="65" name="Rectangle 64"/>
          <p:cNvSpPr/>
          <p:nvPr userDrawn="1"/>
        </p:nvSpPr>
        <p:spPr>
          <a:xfrm>
            <a:off x="4648200" y="4558210"/>
            <a:ext cx="20574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 Placeholder 25"/>
          <p:cNvSpPr>
            <a:spLocks noGrp="1"/>
          </p:cNvSpPr>
          <p:nvPr>
            <p:ph type="body" sz="quarter" idx="31" hasCustomPrompt="1"/>
          </p:nvPr>
        </p:nvSpPr>
        <p:spPr>
          <a:xfrm>
            <a:off x="4724400" y="4710610"/>
            <a:ext cx="1905000" cy="366889"/>
          </a:xfrm>
        </p:spPr>
        <p:txBody>
          <a:bodyPr>
            <a:normAutofit/>
          </a:bodyPr>
          <a:lstStyle>
            <a:lvl1pPr algn="l">
              <a:buNone/>
              <a:defRPr sz="1600" b="1" baseline="0">
                <a:solidFill>
                  <a:srgbClr val="FC7500"/>
                </a:solidFill>
              </a:defRPr>
            </a:lvl1pPr>
          </a:lstStyle>
          <a:p>
            <a:pPr lvl="0"/>
            <a:r>
              <a:rPr lang="en-US" dirty="0" smtClean="0"/>
              <a:t>CLICK TO ADD TITLE</a:t>
            </a:r>
            <a:endParaRPr lang="en-US" dirty="0"/>
          </a:p>
        </p:txBody>
      </p:sp>
      <p:sp>
        <p:nvSpPr>
          <p:cNvPr id="67" name="Text Placeholder 28"/>
          <p:cNvSpPr>
            <a:spLocks noGrp="1"/>
          </p:cNvSpPr>
          <p:nvPr>
            <p:ph type="body" sz="quarter" idx="32" hasCustomPrompt="1"/>
          </p:nvPr>
        </p:nvSpPr>
        <p:spPr>
          <a:xfrm>
            <a:off x="47244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smtClean="0"/>
              <a:t>Click to add text for the picture to the right</a:t>
            </a:r>
            <a:endParaRPr lang="en-US" dirty="0"/>
          </a:p>
        </p:txBody>
      </p:sp>
      <p:sp>
        <p:nvSpPr>
          <p:cNvPr id="33" name="Rectangle 32"/>
          <p:cNvSpPr/>
          <p:nvPr userDrawn="1"/>
        </p:nvSpPr>
        <p:spPr>
          <a:xfrm>
            <a:off x="4648200" y="291010"/>
            <a:ext cx="20574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p:cNvSpPr>
            <a:spLocks noGrp="1"/>
          </p:cNvSpPr>
          <p:nvPr>
            <p:ph type="body" sz="quarter" idx="19" hasCustomPrompt="1"/>
          </p:nvPr>
        </p:nvSpPr>
        <p:spPr>
          <a:xfrm>
            <a:off x="4724400" y="443410"/>
            <a:ext cx="1905000" cy="366889"/>
          </a:xfrm>
        </p:spPr>
        <p:txBody>
          <a:bodyPr>
            <a:normAutofit/>
          </a:bodyPr>
          <a:lstStyle>
            <a:lvl1pPr algn="l">
              <a:buNone/>
              <a:defRPr sz="1600" b="1" baseline="0">
                <a:solidFill>
                  <a:srgbClr val="FC7500"/>
                </a:solidFill>
              </a:defRPr>
            </a:lvl1pPr>
          </a:lstStyle>
          <a:p>
            <a:pPr lvl="0"/>
            <a:r>
              <a:rPr lang="en-US" dirty="0" smtClean="0"/>
              <a:t>CLICK TO ADD TITLE</a:t>
            </a:r>
            <a:endParaRPr lang="en-US" dirty="0"/>
          </a:p>
        </p:txBody>
      </p:sp>
      <p:sp>
        <p:nvSpPr>
          <p:cNvPr id="35" name="Text Placeholder 28"/>
          <p:cNvSpPr>
            <a:spLocks noGrp="1"/>
          </p:cNvSpPr>
          <p:nvPr>
            <p:ph type="body" sz="quarter" idx="20" hasCustomPrompt="1"/>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smtClean="0"/>
              <a:t>Click to add text for the picture to the right</a:t>
            </a:r>
            <a:endParaRPr lang="en-US" dirty="0"/>
          </a:p>
        </p:txBody>
      </p:sp>
      <p:sp>
        <p:nvSpPr>
          <p:cNvPr id="27" name="Rectangle 26"/>
          <p:cNvSpPr/>
          <p:nvPr userDrawn="1"/>
        </p:nvSpPr>
        <p:spPr>
          <a:xfrm>
            <a:off x="228600" y="291010"/>
            <a:ext cx="20574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2438400" y="291010"/>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24" name="Picture Placeholder 11"/>
          <p:cNvSpPr>
            <a:spLocks noGrp="1"/>
          </p:cNvSpPr>
          <p:nvPr>
            <p:ph type="pic" sz="quarter" idx="16"/>
          </p:nvPr>
        </p:nvSpPr>
        <p:spPr>
          <a:xfrm>
            <a:off x="6858000" y="291010"/>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26" name="Text Placeholder 25"/>
          <p:cNvSpPr>
            <a:spLocks noGrp="1"/>
          </p:cNvSpPr>
          <p:nvPr>
            <p:ph type="body" sz="quarter" idx="17" hasCustomPrompt="1"/>
          </p:nvPr>
        </p:nvSpPr>
        <p:spPr>
          <a:xfrm>
            <a:off x="304800" y="443410"/>
            <a:ext cx="1905000" cy="366889"/>
          </a:xfrm>
        </p:spPr>
        <p:txBody>
          <a:bodyPr>
            <a:normAutofit/>
          </a:bodyPr>
          <a:lstStyle>
            <a:lvl1pPr algn="l">
              <a:buNone/>
              <a:defRPr sz="1600" b="1" baseline="0">
                <a:solidFill>
                  <a:srgbClr val="FC7500"/>
                </a:solidFill>
              </a:defRPr>
            </a:lvl1pPr>
          </a:lstStyle>
          <a:p>
            <a:pPr lvl="0"/>
            <a:r>
              <a:rPr lang="en-US" dirty="0" smtClean="0"/>
              <a:t>CLICK TO ADD TITLE</a:t>
            </a:r>
            <a:endParaRPr lang="en-US" dirty="0"/>
          </a:p>
        </p:txBody>
      </p:sp>
      <p:sp>
        <p:nvSpPr>
          <p:cNvPr id="29" name="Text Placeholder 28"/>
          <p:cNvSpPr>
            <a:spLocks noGrp="1"/>
          </p:cNvSpPr>
          <p:nvPr>
            <p:ph type="body" sz="quarter" idx="18" hasCustomPrompt="1"/>
          </p:nvPr>
        </p:nvSpPr>
        <p:spPr>
          <a:xfrm>
            <a:off x="3048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smtClean="0"/>
              <a:t>Click to add text for the picture to the right</a:t>
            </a:r>
            <a:endParaRPr lang="en-US" dirty="0"/>
          </a:p>
        </p:txBody>
      </p:sp>
      <p:sp>
        <p:nvSpPr>
          <p:cNvPr id="52" name="Rectangle 51"/>
          <p:cNvSpPr/>
          <p:nvPr userDrawn="1"/>
        </p:nvSpPr>
        <p:spPr>
          <a:xfrm>
            <a:off x="2440857" y="2424610"/>
            <a:ext cx="20574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Picture Placeholder 11"/>
          <p:cNvSpPr>
            <a:spLocks noGrp="1"/>
          </p:cNvSpPr>
          <p:nvPr>
            <p:ph type="pic" sz="quarter" idx="21"/>
          </p:nvPr>
        </p:nvSpPr>
        <p:spPr>
          <a:xfrm>
            <a:off x="228600" y="2424610"/>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54" name="Picture Placeholder 11"/>
          <p:cNvSpPr>
            <a:spLocks noGrp="1"/>
          </p:cNvSpPr>
          <p:nvPr>
            <p:ph type="pic" sz="quarter" idx="22"/>
          </p:nvPr>
        </p:nvSpPr>
        <p:spPr>
          <a:xfrm>
            <a:off x="4650657" y="2424610"/>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55" name="Text Placeholder 25"/>
          <p:cNvSpPr>
            <a:spLocks noGrp="1"/>
          </p:cNvSpPr>
          <p:nvPr>
            <p:ph type="body" sz="quarter" idx="23" hasCustomPrompt="1"/>
          </p:nvPr>
        </p:nvSpPr>
        <p:spPr>
          <a:xfrm>
            <a:off x="2517057" y="2577010"/>
            <a:ext cx="1905000" cy="366889"/>
          </a:xfrm>
        </p:spPr>
        <p:txBody>
          <a:bodyPr>
            <a:normAutofit/>
          </a:bodyPr>
          <a:lstStyle>
            <a:lvl1pPr algn="l">
              <a:buNone/>
              <a:defRPr sz="1600" b="1" baseline="0">
                <a:solidFill>
                  <a:srgbClr val="FC7500"/>
                </a:solidFill>
              </a:defRPr>
            </a:lvl1pPr>
          </a:lstStyle>
          <a:p>
            <a:pPr lvl="0"/>
            <a:r>
              <a:rPr lang="en-US" dirty="0" smtClean="0"/>
              <a:t>CLICK TO ADD TITLE</a:t>
            </a:r>
            <a:endParaRPr lang="en-US" dirty="0"/>
          </a:p>
        </p:txBody>
      </p:sp>
      <p:sp>
        <p:nvSpPr>
          <p:cNvPr id="56" name="Text Placeholder 28"/>
          <p:cNvSpPr>
            <a:spLocks noGrp="1"/>
          </p:cNvSpPr>
          <p:nvPr>
            <p:ph type="body" sz="quarter" idx="24" hasCustomPrompt="1"/>
          </p:nvPr>
        </p:nvSpPr>
        <p:spPr>
          <a:xfrm>
            <a:off x="25170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smtClean="0"/>
              <a:t>Click to add text for the picture to the left</a:t>
            </a:r>
            <a:endParaRPr lang="en-US" dirty="0"/>
          </a:p>
        </p:txBody>
      </p:sp>
      <p:sp>
        <p:nvSpPr>
          <p:cNvPr id="57" name="Rectangle 56"/>
          <p:cNvSpPr/>
          <p:nvPr userDrawn="1"/>
        </p:nvSpPr>
        <p:spPr>
          <a:xfrm>
            <a:off x="6860457" y="2424610"/>
            <a:ext cx="20574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25"/>
          <p:cNvSpPr>
            <a:spLocks noGrp="1"/>
          </p:cNvSpPr>
          <p:nvPr>
            <p:ph type="body" sz="quarter" idx="25" hasCustomPrompt="1"/>
          </p:nvPr>
        </p:nvSpPr>
        <p:spPr>
          <a:xfrm>
            <a:off x="6936657" y="2577010"/>
            <a:ext cx="1905000" cy="366889"/>
          </a:xfrm>
        </p:spPr>
        <p:txBody>
          <a:bodyPr>
            <a:normAutofit/>
          </a:bodyPr>
          <a:lstStyle>
            <a:lvl1pPr algn="l">
              <a:buNone/>
              <a:defRPr sz="1600" b="1" baseline="0">
                <a:solidFill>
                  <a:srgbClr val="FC7500"/>
                </a:solidFill>
              </a:defRPr>
            </a:lvl1pPr>
          </a:lstStyle>
          <a:p>
            <a:pPr lvl="0"/>
            <a:r>
              <a:rPr lang="en-US" dirty="0" smtClean="0"/>
              <a:t>CLICK TO ADD TITLE</a:t>
            </a:r>
            <a:endParaRPr lang="en-US" dirty="0"/>
          </a:p>
        </p:txBody>
      </p:sp>
      <p:sp>
        <p:nvSpPr>
          <p:cNvPr id="59" name="Text Placeholder 28"/>
          <p:cNvSpPr>
            <a:spLocks noGrp="1"/>
          </p:cNvSpPr>
          <p:nvPr>
            <p:ph type="body" sz="quarter" idx="26" hasCustomPrompt="1"/>
          </p:nvPr>
        </p:nvSpPr>
        <p:spPr>
          <a:xfrm>
            <a:off x="69366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smtClean="0"/>
              <a:t>Click to add text for the picture to the left</a:t>
            </a:r>
            <a:endParaRPr lang="en-US" dirty="0"/>
          </a:p>
        </p:txBody>
      </p:sp>
      <p:sp>
        <p:nvSpPr>
          <p:cNvPr id="60" name="Rectangle 59"/>
          <p:cNvSpPr/>
          <p:nvPr userDrawn="1"/>
        </p:nvSpPr>
        <p:spPr>
          <a:xfrm>
            <a:off x="228600" y="4558210"/>
            <a:ext cx="20574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Picture Placeholder 11"/>
          <p:cNvSpPr>
            <a:spLocks noGrp="1"/>
          </p:cNvSpPr>
          <p:nvPr>
            <p:ph type="pic" sz="quarter" idx="27"/>
          </p:nvPr>
        </p:nvSpPr>
        <p:spPr>
          <a:xfrm>
            <a:off x="2435942" y="4558210"/>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62" name="Picture Placeholder 11"/>
          <p:cNvSpPr>
            <a:spLocks noGrp="1"/>
          </p:cNvSpPr>
          <p:nvPr>
            <p:ph type="pic" sz="quarter" idx="28"/>
          </p:nvPr>
        </p:nvSpPr>
        <p:spPr>
          <a:xfrm>
            <a:off x="6855542" y="4558210"/>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63" name="Text Placeholder 25"/>
          <p:cNvSpPr>
            <a:spLocks noGrp="1"/>
          </p:cNvSpPr>
          <p:nvPr>
            <p:ph type="body" sz="quarter" idx="29" hasCustomPrompt="1"/>
          </p:nvPr>
        </p:nvSpPr>
        <p:spPr>
          <a:xfrm>
            <a:off x="304800" y="4710610"/>
            <a:ext cx="1905000" cy="366889"/>
          </a:xfrm>
        </p:spPr>
        <p:txBody>
          <a:bodyPr>
            <a:normAutofit/>
          </a:bodyPr>
          <a:lstStyle>
            <a:lvl1pPr algn="l">
              <a:buNone/>
              <a:defRPr sz="1600" b="1" baseline="0">
                <a:solidFill>
                  <a:srgbClr val="FC7500"/>
                </a:solidFill>
              </a:defRPr>
            </a:lvl1pPr>
          </a:lstStyle>
          <a:p>
            <a:pPr lvl="0"/>
            <a:r>
              <a:rPr lang="en-US" dirty="0" smtClean="0"/>
              <a:t>CLICK TO ADD TITLE</a:t>
            </a:r>
            <a:endParaRPr lang="en-US" dirty="0"/>
          </a:p>
        </p:txBody>
      </p:sp>
      <p:sp>
        <p:nvSpPr>
          <p:cNvPr id="64" name="Text Placeholder 28"/>
          <p:cNvSpPr>
            <a:spLocks noGrp="1"/>
          </p:cNvSpPr>
          <p:nvPr>
            <p:ph type="body" sz="quarter" idx="30" hasCustomPrompt="1"/>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smtClean="0"/>
              <a:t>Click to add text for the picture to the right</a:t>
            </a:r>
            <a:endParaRPr lang="en-US" dirty="0"/>
          </a:p>
        </p:txBody>
      </p:sp>
      <p:sp>
        <p:nvSpPr>
          <p:cNvPr id="28" name="Date Placeholder 6"/>
          <p:cNvSpPr>
            <a:spLocks noGrp="1"/>
          </p:cNvSpPr>
          <p:nvPr>
            <p:ph type="dt" sz="half" idx="10"/>
          </p:nvPr>
        </p:nvSpPr>
        <p:spPr>
          <a:xfrm>
            <a:off x="457200" y="6553200"/>
            <a:ext cx="2133600" cy="304800"/>
          </a:xfrm>
        </p:spPr>
        <p:txBody>
          <a:bodyPr/>
          <a:lstStyle/>
          <a:p>
            <a:fld id="{EFEED2B4-868F-4681-9E70-FF7ECCDC67D4}" type="datetimeFigureOut">
              <a:rPr lang="en-US" smtClean="0"/>
              <a:t>12/7/15</a:t>
            </a:fld>
            <a:endParaRPr lang="en-US"/>
          </a:p>
        </p:txBody>
      </p:sp>
      <p:sp>
        <p:nvSpPr>
          <p:cNvPr id="30" name="Footer Placeholder 7"/>
          <p:cNvSpPr>
            <a:spLocks noGrp="1"/>
          </p:cNvSpPr>
          <p:nvPr>
            <p:ph type="ftr" sz="quarter" idx="11"/>
          </p:nvPr>
        </p:nvSpPr>
        <p:spPr>
          <a:xfrm>
            <a:off x="3124200" y="6553200"/>
            <a:ext cx="2895600" cy="304800"/>
          </a:xfrm>
        </p:spPr>
        <p:txBody>
          <a:bodyPr/>
          <a:lstStyle/>
          <a:p>
            <a:endParaRPr lang="en-US"/>
          </a:p>
        </p:txBody>
      </p:sp>
      <p:sp>
        <p:nvSpPr>
          <p:cNvPr id="31" name="Slide Number Placeholder 8"/>
          <p:cNvSpPr>
            <a:spLocks noGrp="1"/>
          </p:cNvSpPr>
          <p:nvPr>
            <p:ph type="sldNum" sz="quarter" idx="12"/>
          </p:nvPr>
        </p:nvSpPr>
        <p:spPr>
          <a:xfrm>
            <a:off x="6553200" y="6553200"/>
            <a:ext cx="2133600" cy="304800"/>
          </a:xfrm>
        </p:spPr>
        <p:txBody>
          <a:bodyPr/>
          <a:lstStyle/>
          <a:p>
            <a:fld id="{80F88FF4-1BD9-4AA8-B980-C7776087ABAF}"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Landscape with Title">
    <p:bg>
      <p:bgPr>
        <a:solidFill>
          <a:srgbClr val="91BED4"/>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804047" cy="6858000"/>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fld id="{EFEED2B4-868F-4681-9E70-FF7ECCDC67D4}" type="datetimeFigureOut">
              <a:rPr lang="en-US" smtClean="0"/>
              <a:pPr/>
              <a:t>12/7/15</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80F88FF4-1BD9-4AA8-B980-C7776087ABAF}" type="slidenum">
              <a:rPr lang="en-US" smtClean="0"/>
              <a:pPr/>
              <a:t>‹#›</a:t>
            </a:fld>
            <a:endParaRPr lang="en-US" dirty="0"/>
          </a:p>
        </p:txBody>
      </p:sp>
      <p:sp>
        <p:nvSpPr>
          <p:cNvPr id="6" name="Rectangle 9"/>
          <p:cNvSpPr>
            <a:spLocks noGrp="1" noChangeAspect="1"/>
          </p:cNvSpPr>
          <p:nvPr>
            <p:ph type="pic" sz="quarter" idx="13"/>
          </p:nvPr>
        </p:nvSpPr>
        <p:spPr>
          <a:xfrm>
            <a:off x="533400" y="370790"/>
            <a:ext cx="8040013" cy="603001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marL="0" marR="0" indent="1588" algn="ctr" rtl="0" latinLnBrk="0">
              <a:spcBef>
                <a:spcPct val="20000"/>
              </a:spcBef>
              <a:buFontTx/>
              <a:buNone/>
            </a:pPr>
            <a:r>
              <a:rPr lang="en-US" sz="2400" i="0" smtClean="0">
                <a:solidFill>
                  <a:schemeClr val="tx1"/>
                </a:solidFill>
                <a:latin typeface="+mn-lt"/>
                <a:ea typeface="+mn-ea"/>
                <a:cs typeface="+mn-cs"/>
              </a:rPr>
              <a:t>Drag picture to placeholder or click icon to add</a:t>
            </a:r>
            <a:endParaRPr lang="en-US" i="0" dirty="0"/>
          </a:p>
        </p:txBody>
      </p:sp>
      <p:sp>
        <p:nvSpPr>
          <p:cNvPr id="7" name="Text Placeholder 10"/>
          <p:cNvSpPr>
            <a:spLocks noGrp="1"/>
          </p:cNvSpPr>
          <p:nvPr>
            <p:ph type="body" sz="quarter" idx="14" hasCustomPrompt="1"/>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dirty="0" smtClean="0"/>
              <a:t>Click to add Title</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lbum Section with 3 Portrait">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2"/>
          <p:cNvSpPr>
            <a:spLocks noGrp="1"/>
          </p:cNvSpPr>
          <p:nvPr>
            <p:ph type="title" hasCustomPrompt="1"/>
          </p:nvPr>
        </p:nvSpPr>
        <p:spPr>
          <a:xfrm>
            <a:off x="457200" y="3390900"/>
            <a:ext cx="7781730" cy="990600"/>
          </a:xfrm>
        </p:spPr>
        <p:txBody>
          <a:bodyPr vert="horz" bIns="0" anchor="b" anchorCtr="0">
            <a:normAutofit/>
          </a:bodyPr>
          <a:lstStyle>
            <a:lvl1pPr>
              <a:defRPr sz="4400" b="1" baseline="0">
                <a:solidFill>
                  <a:srgbClr val="FC7500"/>
                </a:solidFill>
              </a:defRPr>
            </a:lvl1pPr>
            <a:extLst/>
          </a:lstStyle>
          <a:p>
            <a:r>
              <a:rPr lang="en-US" dirty="0" smtClean="0"/>
              <a:t>Click to add section title</a:t>
            </a:r>
            <a:endParaRPr lang="en-US" dirty="0"/>
          </a:p>
        </p:txBody>
      </p:sp>
      <p:sp>
        <p:nvSpPr>
          <p:cNvPr id="9" name="Rectangle 11"/>
          <p:cNvSpPr>
            <a:spLocks noGrp="1"/>
          </p:cNvSpPr>
          <p:nvPr>
            <p:ph type="body" sz="quarter" idx="14" hasCustomPrompt="1"/>
          </p:nvPr>
        </p:nvSpPr>
        <p:spPr>
          <a:xfrm>
            <a:off x="457200" y="4572000"/>
            <a:ext cx="7772400" cy="838200"/>
          </a:xfrm>
        </p:spPr>
        <p:txBody>
          <a:bodyPr vert="horz" tIns="0"/>
          <a:lstStyle>
            <a:lvl1pPr algn="ctr">
              <a:buFontTx/>
              <a:buNone/>
              <a:defRPr sz="1800">
                <a:solidFill>
                  <a:schemeClr val="tx1">
                    <a:lumMod val="75000"/>
                    <a:lumOff val="25000"/>
                  </a:schemeClr>
                </a:solidFill>
              </a:defRPr>
            </a:lvl1pPr>
            <a:extLst/>
          </a:lstStyle>
          <a:p>
            <a:pPr lvl="0"/>
            <a:r>
              <a:rPr lang="en-US" dirty="0" smtClean="0"/>
              <a:t>Click to add subtitle</a:t>
            </a:r>
            <a:endParaRPr lang="en-US" dirty="0"/>
          </a:p>
        </p:txBody>
      </p:sp>
      <p:sp>
        <p:nvSpPr>
          <p:cNvPr id="10" name="Rectangle 6"/>
          <p:cNvSpPr>
            <a:spLocks noGrp="1"/>
          </p:cNvSpPr>
          <p:nvPr>
            <p:ph type="pic" sz="quarter" idx="11"/>
          </p:nvPr>
        </p:nvSpPr>
        <p:spPr>
          <a:xfrm>
            <a:off x="490868"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algn="ctr">
              <a:buFontTx/>
              <a:buNone/>
            </a:pPr>
            <a:r>
              <a:rPr lang="en-US" sz="2000" smtClean="0"/>
              <a:t>Drag picture to placeholder or click icon to add</a:t>
            </a:r>
            <a:endParaRPr lang="en-US" sz="2000" dirty="0"/>
          </a:p>
        </p:txBody>
      </p:sp>
      <p:sp>
        <p:nvSpPr>
          <p:cNvPr id="11" name="Rectangle 6"/>
          <p:cNvSpPr>
            <a:spLocks noGrp="1"/>
          </p:cNvSpPr>
          <p:nvPr>
            <p:ph type="pic" sz="quarter" idx="15"/>
          </p:nvPr>
        </p:nvSpPr>
        <p:spPr>
          <a:xfrm>
            <a:off x="3179134"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algn="ctr">
              <a:buFontTx/>
              <a:buNone/>
            </a:pPr>
            <a:r>
              <a:rPr lang="en-US" sz="2000" smtClean="0"/>
              <a:t>Drag picture to placeholder or click icon to add</a:t>
            </a:r>
            <a:endParaRPr lang="en-US" sz="2000" dirty="0"/>
          </a:p>
        </p:txBody>
      </p:sp>
      <p:sp>
        <p:nvSpPr>
          <p:cNvPr id="12" name="Rectangle 6"/>
          <p:cNvSpPr>
            <a:spLocks noGrp="1"/>
          </p:cNvSpPr>
          <p:nvPr>
            <p:ph type="pic" sz="quarter" idx="16"/>
          </p:nvPr>
        </p:nvSpPr>
        <p:spPr>
          <a:xfrm>
            <a:off x="5867400" y="807195"/>
            <a:ext cx="2286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algn="ctr">
              <a:buFontTx/>
              <a:buNone/>
            </a:pPr>
            <a:r>
              <a:rPr lang="en-US" sz="2000" smtClean="0"/>
              <a:t>Drag picture to placeholder or click icon to add</a:t>
            </a:r>
            <a:endParaRPr lang="en-US" sz="2000" dirty="0"/>
          </a:p>
        </p:txBody>
      </p:sp>
      <p:sp>
        <p:nvSpPr>
          <p:cNvPr id="18" name="Date Placeholder 3"/>
          <p:cNvSpPr>
            <a:spLocks noGrp="1"/>
          </p:cNvSpPr>
          <p:nvPr>
            <p:ph type="dt" sz="half" idx="10"/>
          </p:nvPr>
        </p:nvSpPr>
        <p:spPr>
          <a:xfrm>
            <a:off x="457200" y="6553200"/>
            <a:ext cx="2133600" cy="304800"/>
          </a:xfrm>
        </p:spPr>
        <p:txBody>
          <a:bodyPr/>
          <a:lstStyle/>
          <a:p>
            <a:fld id="{EFEED2B4-868F-4681-9E70-FF7ECCDC67D4}" type="datetimeFigureOut">
              <a:rPr lang="en-US" smtClean="0"/>
              <a:t>12/7/15</a:t>
            </a:fld>
            <a:endParaRPr lang="en-US"/>
          </a:p>
        </p:txBody>
      </p:sp>
      <p:sp>
        <p:nvSpPr>
          <p:cNvPr id="19" name="Footer Placeholder 4"/>
          <p:cNvSpPr>
            <a:spLocks noGrp="1"/>
          </p:cNvSpPr>
          <p:nvPr>
            <p:ph type="ftr" sz="quarter" idx="17"/>
          </p:nvPr>
        </p:nvSpPr>
        <p:spPr>
          <a:xfrm>
            <a:off x="2971800" y="6553200"/>
            <a:ext cx="2895600" cy="304800"/>
          </a:xfrm>
        </p:spPr>
        <p:txBody>
          <a:bodyPr/>
          <a:lstStyle/>
          <a:p>
            <a:endParaRPr lang="en-US"/>
          </a:p>
        </p:txBody>
      </p:sp>
      <p:sp>
        <p:nvSpPr>
          <p:cNvPr id="20" name="Slide Number Placeholder 5"/>
          <p:cNvSpPr>
            <a:spLocks noGrp="1"/>
          </p:cNvSpPr>
          <p:nvPr>
            <p:ph type="sldNum" sz="quarter" idx="12"/>
          </p:nvPr>
        </p:nvSpPr>
        <p:spPr>
          <a:xfrm>
            <a:off x="6248400" y="6553200"/>
            <a:ext cx="2057400" cy="304800"/>
          </a:xfrm>
        </p:spPr>
        <p:txBody>
          <a:bodyPr/>
          <a:lstStyle/>
          <a:p>
            <a:fld id="{80F88FF4-1BD9-4AA8-B980-C7776087ABAF}" type="slidenum">
              <a:rPr lang="en-US" smtClean="0"/>
              <a:t>‹#›</a:t>
            </a:fld>
            <a:endParaRPr lang="en-US"/>
          </a:p>
        </p:txBody>
      </p:sp>
      <p:sp>
        <p:nvSpPr>
          <p:cNvPr id="21" name="Rectangle 20"/>
          <p:cNvSpPr/>
          <p:nvPr userDrawn="1"/>
        </p:nvSpPr>
        <p:spPr>
          <a:xfrm>
            <a:off x="8524568" y="0"/>
            <a:ext cx="540774"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22" name="Straight Connector 21"/>
          <p:cNvCxnSpPr/>
          <p:nvPr userDrawn="1"/>
        </p:nvCxnSpPr>
        <p:spPr>
          <a:xfrm rot="5400000">
            <a:off x="5693734"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ndscape with Transparent Caption">
    <p:spTree>
      <p:nvGrpSpPr>
        <p:cNvPr id="1" name=""/>
        <p:cNvGrpSpPr/>
        <p:nvPr/>
      </p:nvGrpSpPr>
      <p:grpSpPr>
        <a:xfrm>
          <a:off x="0" y="0"/>
          <a:ext cx="0" cy="0"/>
          <a:chOff x="0" y="0"/>
          <a:chExt cx="0" cy="0"/>
        </a:xfrm>
      </p:grpSpPr>
      <p:sp>
        <p:nvSpPr>
          <p:cNvPr id="6" name="Rectangle 9"/>
          <p:cNvSpPr>
            <a:spLocks noGrp="1" noChangeAspect="1"/>
          </p:cNvSpPr>
          <p:nvPr>
            <p:ph type="pic" sz="quarter" idx="14"/>
          </p:nvPr>
        </p:nvSpPr>
        <p:spPr>
          <a:xfrm>
            <a:off x="1143000" y="762000"/>
            <a:ext cx="6299200" cy="47244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en-US" sz="2400" i="0" smtClean="0">
                <a:solidFill>
                  <a:schemeClr val="tx1"/>
                </a:solidFill>
                <a:latin typeface="+mn-lt"/>
                <a:ea typeface="+mn-ea"/>
                <a:cs typeface="+mn-cs"/>
              </a:rPr>
              <a:t>Drag picture to placeholder or click icon to add</a:t>
            </a:r>
            <a:endParaRPr lang="en-US" i="0" dirty="0"/>
          </a:p>
        </p:txBody>
      </p:sp>
      <p:sp>
        <p:nvSpPr>
          <p:cNvPr id="9" name="Date Placeholder 3"/>
          <p:cNvSpPr>
            <a:spLocks noGrp="1"/>
          </p:cNvSpPr>
          <p:nvPr>
            <p:ph type="dt" sz="half" idx="10"/>
          </p:nvPr>
        </p:nvSpPr>
        <p:spPr>
          <a:xfrm>
            <a:off x="457200" y="6553200"/>
            <a:ext cx="2133600" cy="304800"/>
          </a:xfrm>
        </p:spPr>
        <p:txBody>
          <a:bodyPr/>
          <a:lstStyle/>
          <a:p>
            <a:fld id="{EFEED2B4-868F-4681-9E70-FF7ECCDC67D4}" type="datetimeFigureOut">
              <a:rPr lang="en-US" smtClean="0"/>
              <a:t>12/7/15</a:t>
            </a:fld>
            <a:endParaRPr lang="en-US"/>
          </a:p>
        </p:txBody>
      </p:sp>
      <p:sp>
        <p:nvSpPr>
          <p:cNvPr id="10" name="Footer Placeholder 4"/>
          <p:cNvSpPr>
            <a:spLocks noGrp="1"/>
          </p:cNvSpPr>
          <p:nvPr>
            <p:ph type="ftr" sz="quarter" idx="11"/>
          </p:nvPr>
        </p:nvSpPr>
        <p:spPr>
          <a:xfrm>
            <a:off x="2971800" y="6553200"/>
            <a:ext cx="2895600" cy="304800"/>
          </a:xfrm>
        </p:spPr>
        <p:txBody>
          <a:bodyPr/>
          <a:lstStyle/>
          <a:p>
            <a:endParaRPr lang="en-US"/>
          </a:p>
        </p:txBody>
      </p:sp>
      <p:sp>
        <p:nvSpPr>
          <p:cNvPr id="11" name="Slide Number Placeholder 5"/>
          <p:cNvSpPr>
            <a:spLocks noGrp="1"/>
          </p:cNvSpPr>
          <p:nvPr>
            <p:ph type="sldNum" sz="quarter" idx="12"/>
          </p:nvPr>
        </p:nvSpPr>
        <p:spPr>
          <a:xfrm>
            <a:off x="6248400" y="6553200"/>
            <a:ext cx="2057400" cy="304800"/>
          </a:xfrm>
        </p:spPr>
        <p:txBody>
          <a:bodyPr/>
          <a:lstStyle/>
          <a:p>
            <a:fld id="{80F88FF4-1BD9-4AA8-B980-C7776087ABAF}" type="slidenum">
              <a:rPr lang="en-US" smtClean="0"/>
              <a:t>‹#›</a:t>
            </a:fld>
            <a:endParaRPr lang="en-US"/>
          </a:p>
        </p:txBody>
      </p:sp>
      <p:sp>
        <p:nvSpPr>
          <p:cNvPr id="12" name="Rectangle 11"/>
          <p:cNvSpPr/>
          <p:nvPr userDrawn="1"/>
        </p:nvSpPr>
        <p:spPr>
          <a:xfrm>
            <a:off x="1170166" y="5669280"/>
            <a:ext cx="6297434" cy="73152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6" hasCustomPrompt="1"/>
          </p:nvPr>
        </p:nvSpPr>
        <p:spPr>
          <a:xfrm>
            <a:off x="1219199" y="5715000"/>
            <a:ext cx="6191693" cy="632637"/>
          </a:xfrm>
          <a:solidFill>
            <a:schemeClr val="tx1">
              <a:alpha val="35000"/>
            </a:schemeClr>
          </a:solidFill>
        </p:spPr>
        <p:txBody>
          <a:bodyPr vert="horz" lIns="91440" tIns="45720" rIns="91440" bIns="45720" rtlCol="0">
            <a:normAutofit/>
          </a:bodyPr>
          <a:lstStyle>
            <a:lvl1pPr marL="342900" indent="-342900" algn="ctr" defTabSz="914400" rtl="0" eaLnBrk="1" latinLnBrk="0" hangingPunct="1">
              <a:spcBef>
                <a:spcPct val="20000"/>
              </a:spcBef>
              <a:buFont typeface="Arial" pitchFamily="34" charset="0"/>
              <a:buNone/>
              <a:defRPr lang="en-US" sz="3000" b="1" kern="1200" dirty="0" smtClean="0">
                <a:solidFill>
                  <a:schemeClr val="tx1">
                    <a:lumMod val="85000"/>
                    <a:lumOff val="15000"/>
                  </a:schemeClr>
                </a:solidFill>
                <a:latin typeface="Arial" pitchFamily="34" charset="0"/>
                <a:ea typeface="+mn-ea"/>
                <a:cs typeface="Arial" pitchFamily="34" charset="0"/>
              </a:defRPr>
            </a:lvl1pPr>
          </a:lstStyle>
          <a:p>
            <a:pPr lvl="0"/>
            <a:r>
              <a:rPr lang="en-US" dirty="0" smtClean="0"/>
              <a:t>Click to add title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804047" cy="6858000"/>
          </a:xfrm>
          <a:prstGeom prst="rect">
            <a:avLst/>
          </a:prstGeom>
        </p:spPr>
      </p:pic>
      <p:sp>
        <p:nvSpPr>
          <p:cNvPr id="5" name="Date Placeholder 3"/>
          <p:cNvSpPr>
            <a:spLocks noGrp="1"/>
          </p:cNvSpPr>
          <p:nvPr>
            <p:ph type="dt" sz="half" idx="10"/>
          </p:nvPr>
        </p:nvSpPr>
        <p:spPr>
          <a:xfrm>
            <a:off x="457200" y="6553200"/>
            <a:ext cx="2133600" cy="304800"/>
          </a:xfrm>
        </p:spPr>
        <p:txBody>
          <a:bodyPr/>
          <a:lstStyle/>
          <a:p>
            <a:fld id="{EFEED2B4-868F-4681-9E70-FF7ECCDC67D4}" type="datetimeFigureOut">
              <a:rPr lang="en-US" smtClean="0"/>
              <a:t>12/7/15</a:t>
            </a:fld>
            <a:endParaRPr lang="en-US"/>
          </a:p>
        </p:txBody>
      </p:sp>
      <p:sp>
        <p:nvSpPr>
          <p:cNvPr id="6" name="Footer Placeholder 4"/>
          <p:cNvSpPr>
            <a:spLocks noGrp="1"/>
          </p:cNvSpPr>
          <p:nvPr>
            <p:ph type="ftr" sz="quarter" idx="11"/>
          </p:nvPr>
        </p:nvSpPr>
        <p:spPr>
          <a:xfrm>
            <a:off x="2971800" y="6553200"/>
            <a:ext cx="2895600" cy="304800"/>
          </a:xfrm>
        </p:spPr>
        <p:txBody>
          <a:bodyPr/>
          <a:lstStyle/>
          <a:p>
            <a:endParaRPr lang="en-US"/>
          </a:p>
        </p:txBody>
      </p:sp>
      <p:sp>
        <p:nvSpPr>
          <p:cNvPr id="9" name="Slide Number Placeholder 5"/>
          <p:cNvSpPr>
            <a:spLocks noGrp="1"/>
          </p:cNvSpPr>
          <p:nvPr>
            <p:ph type="sldNum" sz="quarter" idx="12"/>
          </p:nvPr>
        </p:nvSpPr>
        <p:spPr>
          <a:xfrm>
            <a:off x="6248400" y="6553200"/>
            <a:ext cx="2057400" cy="304800"/>
          </a:xfrm>
        </p:spPr>
        <p:txBody>
          <a:bodyPr/>
          <a:lstStyle/>
          <a:p>
            <a:fld id="{80F88FF4-1BD9-4AA8-B980-C7776087ABAF}" type="slidenum">
              <a:rPr lang="en-US" smtClean="0"/>
              <a:t>‹#›</a:t>
            </a:fld>
            <a:endParaRPr lang="en-US"/>
          </a:p>
        </p:txBody>
      </p:sp>
      <p:sp>
        <p:nvSpPr>
          <p:cNvPr id="12" name="Rectangle 9"/>
          <p:cNvSpPr>
            <a:spLocks noGrp="1" noChangeAspect="1"/>
          </p:cNvSpPr>
          <p:nvPr>
            <p:ph type="pic" sz="quarter" idx="14"/>
          </p:nvPr>
        </p:nvSpPr>
        <p:spPr>
          <a:xfrm>
            <a:off x="1244600" y="304800"/>
            <a:ext cx="6299200" cy="4724400"/>
          </a:xfrm>
          <a:solidFill>
            <a:schemeClr val="bg1">
              <a:lumMod val="95000"/>
            </a:schemeClr>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latinLnBrk="0">
              <a:spcBef>
                <a:spcPct val="20000"/>
              </a:spcBef>
              <a:buFontTx/>
              <a:buNone/>
              <a:defRPr lang="en-US" sz="2800" i="0" smtClean="0">
                <a:solidFill>
                  <a:schemeClr val="tx1">
                    <a:lumMod val="50000"/>
                    <a:lumOff val="50000"/>
                  </a:schemeClr>
                </a:solidFill>
                <a:latin typeface="+mn-lt"/>
                <a:ea typeface="+mn-ea"/>
                <a:cs typeface="+mn-cs"/>
              </a:defRPr>
            </a:lvl1pPr>
            <a:extLst/>
          </a:lstStyle>
          <a:p>
            <a:pPr marL="0" marR="0" indent="1588" algn="ctr" rtl="0" latinLnBrk="0">
              <a:spcBef>
                <a:spcPct val="20000"/>
              </a:spcBef>
              <a:buFontTx/>
              <a:buNone/>
            </a:pPr>
            <a:r>
              <a:rPr lang="en-US" sz="2400" i="0" smtClean="0">
                <a:solidFill>
                  <a:schemeClr val="tx1"/>
                </a:solidFill>
                <a:latin typeface="+mn-lt"/>
                <a:ea typeface="+mn-ea"/>
                <a:cs typeface="+mn-cs"/>
              </a:rPr>
              <a:t>Drag picture to placeholder or click icon to add</a:t>
            </a:r>
            <a:endParaRPr lang="en-US" i="0" dirty="0"/>
          </a:p>
        </p:txBody>
      </p:sp>
      <p:sp>
        <p:nvSpPr>
          <p:cNvPr id="14" name="Text Placeholder 13"/>
          <p:cNvSpPr>
            <a:spLocks noGrp="1"/>
          </p:cNvSpPr>
          <p:nvPr>
            <p:ph type="body" sz="quarter" idx="15" hasCustomPrompt="1"/>
          </p:nvPr>
        </p:nvSpPr>
        <p:spPr>
          <a:xfrm>
            <a:off x="457200" y="5181600"/>
            <a:ext cx="7848600" cy="457200"/>
          </a:xfrm>
        </p:spPr>
        <p:txBody>
          <a:bodyPr>
            <a:normAutofit/>
          </a:bodyPr>
          <a:lstStyle>
            <a:lvl1pPr>
              <a:buNone/>
              <a:defRPr sz="2400" b="1" baseline="0">
                <a:solidFill>
                  <a:srgbClr val="FC7500"/>
                </a:solidFill>
              </a:defRPr>
            </a:lvl1pPr>
          </a:lstStyle>
          <a:p>
            <a:pPr lvl="0"/>
            <a:r>
              <a:rPr lang="en-US" dirty="0" smtClean="0"/>
              <a:t>Click to add title</a:t>
            </a:r>
            <a:endParaRPr lang="en-US" dirty="0"/>
          </a:p>
        </p:txBody>
      </p:sp>
      <p:sp>
        <p:nvSpPr>
          <p:cNvPr id="16" name="Text Placeholder 15"/>
          <p:cNvSpPr>
            <a:spLocks noGrp="1"/>
          </p:cNvSpPr>
          <p:nvPr>
            <p:ph type="body" sz="quarter" idx="16" hasCustomPrompt="1"/>
          </p:nvPr>
        </p:nvSpPr>
        <p:spPr>
          <a:xfrm>
            <a:off x="457200" y="5715000"/>
            <a:ext cx="7848600" cy="685800"/>
          </a:xfrm>
        </p:spPr>
        <p:txBody>
          <a:bodyPr>
            <a:noAutofit/>
          </a:bodyPr>
          <a:lstStyle>
            <a:lvl1pPr>
              <a:buNone/>
              <a:defRPr sz="1800" baseline="0">
                <a:solidFill>
                  <a:schemeClr val="tx1">
                    <a:lumMod val="75000"/>
                    <a:lumOff val="25000"/>
                  </a:schemeClr>
                </a:solidFill>
              </a:defRPr>
            </a:lvl1pPr>
          </a:lstStyle>
          <a:p>
            <a:pPr lvl="0"/>
            <a:r>
              <a:rPr lang="en-US" dirty="0" smtClean="0"/>
              <a:t>Click to add text</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andscape">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477079" y="228600"/>
            <a:ext cx="8189844" cy="6172200"/>
          </a:xfrm>
          <a:prstGeom prst="rect">
            <a:avLst/>
          </a:prstGeom>
          <a:noFill/>
          <a:ln w="117475" cmpd="thinThick">
            <a:solidFill>
              <a:srgbClr val="FC75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p:cNvSpPr>
            <a:spLocks noGrp="1" noChangeAspect="1"/>
          </p:cNvSpPr>
          <p:nvPr>
            <p:ph type="pic" sz="quarter" idx="13"/>
          </p:nvPr>
        </p:nvSpPr>
        <p:spPr>
          <a:xfrm>
            <a:off x="551994" y="299695"/>
            <a:ext cx="8040013" cy="6030010"/>
          </a:xfrm>
          <a:solidFill>
            <a:schemeClr val="bg1"/>
          </a:solidFill>
          <a:ln w="57150">
            <a:noFill/>
          </a:ln>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marL="0" marR="0" indent="1588" algn="ctr" rtl="0" latinLnBrk="0">
              <a:spcBef>
                <a:spcPct val="20000"/>
              </a:spcBef>
              <a:buFontTx/>
              <a:buNone/>
            </a:pPr>
            <a:r>
              <a:rPr lang="en-US" sz="2400" i="0" smtClean="0">
                <a:solidFill>
                  <a:schemeClr val="tx1"/>
                </a:solidFill>
                <a:latin typeface="+mn-lt"/>
                <a:ea typeface="+mn-ea"/>
                <a:cs typeface="+mn-cs"/>
              </a:rPr>
              <a:t>Drag picture to placeholder or click icon to add</a:t>
            </a:r>
            <a:endParaRPr lang="en-US" i="0" dirty="0"/>
          </a:p>
        </p:txBody>
      </p:sp>
      <p:sp>
        <p:nvSpPr>
          <p:cNvPr id="8" name="Date Placeholder 3"/>
          <p:cNvSpPr>
            <a:spLocks noGrp="1"/>
          </p:cNvSpPr>
          <p:nvPr>
            <p:ph type="dt" sz="half" idx="10"/>
          </p:nvPr>
        </p:nvSpPr>
        <p:spPr>
          <a:xfrm>
            <a:off x="457200" y="6553200"/>
            <a:ext cx="2133600" cy="304800"/>
          </a:xfrm>
        </p:spPr>
        <p:txBody>
          <a:bodyPr/>
          <a:lstStyle/>
          <a:p>
            <a:fld id="{EFEED2B4-868F-4681-9E70-FF7ECCDC67D4}" type="datetimeFigureOut">
              <a:rPr lang="en-US" smtClean="0"/>
              <a:t>12/7/15</a:t>
            </a:fld>
            <a:endParaRPr lang="en-US"/>
          </a:p>
        </p:txBody>
      </p:sp>
      <p:sp>
        <p:nvSpPr>
          <p:cNvPr id="9" name="Footer Placeholder 4"/>
          <p:cNvSpPr>
            <a:spLocks noGrp="1"/>
          </p:cNvSpPr>
          <p:nvPr>
            <p:ph type="ftr" sz="quarter" idx="11"/>
          </p:nvPr>
        </p:nvSpPr>
        <p:spPr>
          <a:xfrm>
            <a:off x="3124200" y="6553200"/>
            <a:ext cx="2895600" cy="304800"/>
          </a:xfrm>
        </p:spPr>
        <p:txBody>
          <a:bodyPr/>
          <a:lstStyle/>
          <a:p>
            <a:endParaRPr lang="en-US"/>
          </a:p>
        </p:txBody>
      </p:sp>
      <p:sp>
        <p:nvSpPr>
          <p:cNvPr id="10" name="Slide Number Placeholder 5"/>
          <p:cNvSpPr>
            <a:spLocks noGrp="1"/>
          </p:cNvSpPr>
          <p:nvPr>
            <p:ph type="sldNum" sz="quarter" idx="12"/>
          </p:nvPr>
        </p:nvSpPr>
        <p:spPr>
          <a:xfrm>
            <a:off x="6553200" y="6553200"/>
            <a:ext cx="2133600" cy="304800"/>
          </a:xfrm>
        </p:spPr>
        <p:txBody>
          <a:bodyPr/>
          <a:lstStyle/>
          <a:p>
            <a:fld id="{80F88FF4-1BD9-4AA8-B980-C7776087ABAF}"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EED2B4-868F-4681-9E70-FF7ECCDC67D4}" type="datetimeFigureOut">
              <a:rPr lang="en-US" smtClean="0"/>
              <a:t>12/7/15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8FF4-1BD9-4AA8-B980-C7776087ABAF}" type="slidenum">
              <a:rPr lang="en-US" smtClean="0"/>
              <a:t>‹#›</a:t>
            </a:fld>
            <a:endParaRPr lang="en-US"/>
          </a:p>
        </p:txBody>
      </p:sp>
    </p:spTree>
    <p:extLst>
      <p:ext uri="{BB962C8B-B14F-4D97-AF65-F5344CB8AC3E}">
        <p14:creationId xmlns:p14="http://schemas.microsoft.com/office/powerpoint/2010/main" val="508413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Up Portrait with Captions">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4512497" y="381000"/>
            <a:ext cx="3431353" cy="4575141"/>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en-US" sz="2400" i="0" smtClean="0"/>
              <a:t>Drag picture to placeholder or click icon to add</a:t>
            </a:r>
            <a:endParaRPr lang="en-US" sz="2400" i="0" dirty="0"/>
          </a:p>
        </p:txBody>
      </p:sp>
      <p:sp>
        <p:nvSpPr>
          <p:cNvPr id="7" name="Rectangle 8"/>
          <p:cNvSpPr>
            <a:spLocks noGrp="1" noChangeAspect="1"/>
          </p:cNvSpPr>
          <p:nvPr>
            <p:ph type="pic" sz="quarter" idx="14"/>
          </p:nvPr>
        </p:nvSpPr>
        <p:spPr>
          <a:xfrm>
            <a:off x="857250" y="381000"/>
            <a:ext cx="3429000" cy="4572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en-US" sz="2400" i="0" smtClean="0"/>
              <a:t>Drag picture to placeholder or click icon to add</a:t>
            </a:r>
            <a:endParaRPr lang="en-US" sz="2400" i="0" dirty="0"/>
          </a:p>
        </p:txBody>
      </p:sp>
      <p:sp>
        <p:nvSpPr>
          <p:cNvPr id="8" name="Rectangle 7"/>
          <p:cNvSpPr>
            <a:spLocks noGrp="1"/>
          </p:cNvSpPr>
          <p:nvPr>
            <p:ph type="body" sz="quarter" idx="15" hasCustomPrompt="1"/>
          </p:nvPr>
        </p:nvSpPr>
        <p:spPr>
          <a:xfrm>
            <a:off x="838200" y="5181600"/>
            <a:ext cx="3476626" cy="1066800"/>
          </a:xfrm>
        </p:spPr>
        <p:txBody>
          <a:bodyPr lIns="91440" rIns="9144" anchor="t" anchorCtr="0">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smtClean="0"/>
              <a:t>Click to add caption</a:t>
            </a:r>
            <a:endParaRPr lang="en-US" dirty="0"/>
          </a:p>
        </p:txBody>
      </p:sp>
      <p:sp>
        <p:nvSpPr>
          <p:cNvPr id="9" name="Rectangle 7"/>
          <p:cNvSpPr>
            <a:spLocks noGrp="1"/>
          </p:cNvSpPr>
          <p:nvPr>
            <p:ph type="body" sz="quarter" idx="16" hasCustomPrompt="1"/>
          </p:nvPr>
        </p:nvSpPr>
        <p:spPr>
          <a:xfrm>
            <a:off x="4505324" y="5181600"/>
            <a:ext cx="3476625" cy="1066800"/>
          </a:xfrm>
        </p:spPr>
        <p:txBody>
          <a:bodyPr lIns="91440" rIns="9144" anchor="t" anchorCtr="0">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smtClean="0"/>
              <a:t>Click to add caption</a:t>
            </a:r>
            <a:endParaRPr lang="en-US" dirty="0"/>
          </a:p>
        </p:txBody>
      </p:sp>
      <p:sp>
        <p:nvSpPr>
          <p:cNvPr id="12" name="Date Placeholder 3"/>
          <p:cNvSpPr>
            <a:spLocks noGrp="1"/>
          </p:cNvSpPr>
          <p:nvPr>
            <p:ph type="dt" sz="half" idx="10"/>
          </p:nvPr>
        </p:nvSpPr>
        <p:spPr>
          <a:xfrm>
            <a:off x="457200" y="6553200"/>
            <a:ext cx="2133600" cy="304800"/>
          </a:xfrm>
        </p:spPr>
        <p:txBody>
          <a:bodyPr/>
          <a:lstStyle/>
          <a:p>
            <a:fld id="{EFEED2B4-868F-4681-9E70-FF7ECCDC67D4}" type="datetimeFigureOut">
              <a:rPr lang="en-US" smtClean="0"/>
              <a:t>12/7/15</a:t>
            </a:fld>
            <a:endParaRPr lang="en-US"/>
          </a:p>
        </p:txBody>
      </p:sp>
      <p:sp>
        <p:nvSpPr>
          <p:cNvPr id="13" name="Footer Placeholder 4"/>
          <p:cNvSpPr>
            <a:spLocks noGrp="1"/>
          </p:cNvSpPr>
          <p:nvPr>
            <p:ph type="ftr" sz="quarter" idx="11"/>
          </p:nvPr>
        </p:nvSpPr>
        <p:spPr>
          <a:xfrm>
            <a:off x="2971800" y="6553200"/>
            <a:ext cx="2895600" cy="304800"/>
          </a:xfrm>
        </p:spPr>
        <p:txBody>
          <a:bodyPr/>
          <a:lstStyle/>
          <a:p>
            <a:endParaRPr lang="en-US"/>
          </a:p>
        </p:txBody>
      </p:sp>
      <p:sp>
        <p:nvSpPr>
          <p:cNvPr id="14" name="Slide Number Placeholder 5"/>
          <p:cNvSpPr>
            <a:spLocks noGrp="1"/>
          </p:cNvSpPr>
          <p:nvPr>
            <p:ph type="sldNum" sz="quarter" idx="12"/>
          </p:nvPr>
        </p:nvSpPr>
        <p:spPr>
          <a:xfrm>
            <a:off x="6248400" y="6553200"/>
            <a:ext cx="2057400" cy="304800"/>
          </a:xfrm>
        </p:spPr>
        <p:txBody>
          <a:bodyPr/>
          <a:lstStyle/>
          <a:p>
            <a:fld id="{80F88FF4-1BD9-4AA8-B980-C7776087ABAF}"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Up Landscape with Captions">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7"/>
          <p:cNvSpPr>
            <a:spLocks noGrp="1" noChangeAspect="1"/>
          </p:cNvSpPr>
          <p:nvPr>
            <p:ph type="pic" sz="quarter" idx="13"/>
          </p:nvPr>
        </p:nvSpPr>
        <p:spPr>
          <a:xfrm>
            <a:off x="48006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7" name="Rectangle 7"/>
          <p:cNvSpPr>
            <a:spLocks noGrp="1" noChangeAspect="1"/>
          </p:cNvSpPr>
          <p:nvPr>
            <p:ph type="pic" sz="quarter" idx="14"/>
          </p:nvPr>
        </p:nvSpPr>
        <p:spPr>
          <a:xfrm>
            <a:off x="457200" y="914400"/>
            <a:ext cx="39624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8" name="Rectangle 7"/>
          <p:cNvSpPr>
            <a:spLocks noGrp="1"/>
          </p:cNvSpPr>
          <p:nvPr>
            <p:ph type="body" sz="quarter" idx="16" hasCustomPrompt="1"/>
          </p:nvPr>
        </p:nvSpPr>
        <p:spPr>
          <a:xfrm>
            <a:off x="457200" y="4114800"/>
            <a:ext cx="3962400" cy="1214887"/>
          </a:xfrm>
        </p:spPr>
        <p:txBody>
          <a:bodyPr vert="horz" lIns="91440" tIns="45720" rIns="9144" bIns="45720" rtlCol="0" anchor="t" anchorCtr="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marL="0" marR="0" lvl="0" indent="0" algn="l" defTabSz="914400" rtl="0" eaLnBrk="1" latinLnBrk="0" hangingPunct="1">
              <a:spcBef>
                <a:spcPct val="20000"/>
              </a:spcBef>
              <a:buFontTx/>
              <a:buNone/>
            </a:pPr>
            <a:r>
              <a:rPr lang="en-US" dirty="0" smtClean="0"/>
              <a:t>Click to add caption</a:t>
            </a:r>
            <a:endParaRPr lang="en-US" dirty="0"/>
          </a:p>
        </p:txBody>
      </p:sp>
      <p:sp>
        <p:nvSpPr>
          <p:cNvPr id="9" name="Rectangle 7"/>
          <p:cNvSpPr>
            <a:spLocks noGrp="1"/>
          </p:cNvSpPr>
          <p:nvPr>
            <p:ph type="body" sz="quarter" idx="17" hasCustomPrompt="1"/>
          </p:nvPr>
        </p:nvSpPr>
        <p:spPr>
          <a:xfrm>
            <a:off x="4800599" y="4114800"/>
            <a:ext cx="3990975" cy="1214887"/>
          </a:xfrm>
        </p:spPr>
        <p:txBody>
          <a:bodyPr vert="horz" lIns="91440" tIns="45720" rIns="9144" bIns="45720" rtlCol="0" anchor="t" anchorCtr="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marL="0" marR="0" lvl="0" indent="0" algn="l" defTabSz="914400" rtl="0" eaLnBrk="1" latinLnBrk="0" hangingPunct="1">
              <a:spcBef>
                <a:spcPct val="20000"/>
              </a:spcBef>
              <a:buFontTx/>
              <a:buNone/>
            </a:pPr>
            <a:r>
              <a:rPr lang="en-US" dirty="0" smtClean="0"/>
              <a:t>Click to add caption</a:t>
            </a:r>
            <a:endParaRPr lang="en-US" dirty="0"/>
          </a:p>
        </p:txBody>
      </p:sp>
      <p:grpSp>
        <p:nvGrpSpPr>
          <p:cNvPr id="10" name="Group 9"/>
          <p:cNvGrpSpPr/>
          <p:nvPr userDrawn="1"/>
        </p:nvGrpSpPr>
        <p:grpSpPr>
          <a:xfrm rot="5400000">
            <a:off x="4277032" y="1991032"/>
            <a:ext cx="589936" cy="9144000"/>
            <a:chOff x="8524568" y="0"/>
            <a:chExt cx="589936" cy="6858000"/>
          </a:xfrm>
        </p:grpSpPr>
        <p:sp>
          <p:nvSpPr>
            <p:cNvPr id="11" name="Rectangle 10"/>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2" name="Straight Connector 11"/>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3" name="Date Placeholder 2"/>
          <p:cNvSpPr>
            <a:spLocks noGrp="1"/>
          </p:cNvSpPr>
          <p:nvPr>
            <p:ph type="dt" sz="half" idx="10"/>
          </p:nvPr>
        </p:nvSpPr>
        <p:spPr>
          <a:xfrm>
            <a:off x="457200" y="6553200"/>
            <a:ext cx="2133600" cy="304800"/>
          </a:xfrm>
        </p:spPr>
        <p:txBody>
          <a:bodyPr/>
          <a:lstStyle>
            <a:lvl1pPr>
              <a:defRPr>
                <a:solidFill>
                  <a:schemeClr val="bg1"/>
                </a:solidFill>
              </a:defRPr>
            </a:lvl1pPr>
          </a:lstStyle>
          <a:p>
            <a:fld id="{EFEED2B4-868F-4681-9E70-FF7ECCDC67D4}" type="datetimeFigureOut">
              <a:rPr lang="en-US" smtClean="0"/>
              <a:pPr/>
              <a:t>12/7/15</a:t>
            </a:fld>
            <a:endParaRPr lang="en-US" dirty="0"/>
          </a:p>
        </p:txBody>
      </p:sp>
      <p:sp>
        <p:nvSpPr>
          <p:cNvPr id="14" name="Footer Placeholder 3"/>
          <p:cNvSpPr>
            <a:spLocks noGrp="1"/>
          </p:cNvSpPr>
          <p:nvPr>
            <p:ph type="ftr" sz="quarter" idx="11"/>
          </p:nvPr>
        </p:nvSpPr>
        <p:spPr>
          <a:xfrm>
            <a:off x="3124200" y="6553200"/>
            <a:ext cx="2895600" cy="304800"/>
          </a:xfrm>
        </p:spPr>
        <p:txBody>
          <a:bodyPr/>
          <a:lstStyle>
            <a:lvl1pPr>
              <a:defRPr>
                <a:solidFill>
                  <a:schemeClr val="bg1"/>
                </a:solidFill>
              </a:defRPr>
            </a:lvl1pPr>
          </a:lstStyle>
          <a:p>
            <a:endParaRPr lang="en-US" dirty="0"/>
          </a:p>
        </p:txBody>
      </p:sp>
      <p:sp>
        <p:nvSpPr>
          <p:cNvPr id="15" name="Slide Number Placeholder 4"/>
          <p:cNvSpPr>
            <a:spLocks noGrp="1"/>
          </p:cNvSpPr>
          <p:nvPr>
            <p:ph type="sldNum" sz="quarter" idx="12"/>
          </p:nvPr>
        </p:nvSpPr>
        <p:spPr>
          <a:xfrm>
            <a:off x="6553200" y="6553200"/>
            <a:ext cx="2133600" cy="304800"/>
          </a:xfrm>
        </p:spPr>
        <p:txBody>
          <a:bodyPr/>
          <a:lstStyle>
            <a:lvl1pPr>
              <a:defRPr>
                <a:solidFill>
                  <a:schemeClr val="bg1"/>
                </a:solidFill>
              </a:defRPr>
            </a:lvl1pPr>
          </a:lstStyle>
          <a:p>
            <a:fld id="{80F88FF4-1BD9-4AA8-B980-C7776087ABAF}"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Up Portrait with Captions">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2286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Drag picture to placeholder or click icon to add</a:t>
            </a:r>
            <a:endParaRPr lang="en-US" dirty="0"/>
          </a:p>
        </p:txBody>
      </p:sp>
      <p:sp>
        <p:nvSpPr>
          <p:cNvPr id="7" name="Rectangle 8"/>
          <p:cNvSpPr>
            <a:spLocks noGrp="1" noChangeAspect="1"/>
          </p:cNvSpPr>
          <p:nvPr>
            <p:ph type="pic" sz="quarter" idx="14"/>
          </p:nvPr>
        </p:nvSpPr>
        <p:spPr>
          <a:xfrm>
            <a:off x="32004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Drag picture to placeholder or click icon to add</a:t>
            </a:r>
            <a:endParaRPr lang="en-US" dirty="0"/>
          </a:p>
        </p:txBody>
      </p:sp>
      <p:sp>
        <p:nvSpPr>
          <p:cNvPr id="8" name="Rectangle 8"/>
          <p:cNvSpPr>
            <a:spLocks noGrp="1" noChangeAspect="1"/>
          </p:cNvSpPr>
          <p:nvPr>
            <p:ph type="pic" sz="quarter" idx="15"/>
          </p:nvPr>
        </p:nvSpPr>
        <p:spPr>
          <a:xfrm>
            <a:off x="6172200" y="533400"/>
            <a:ext cx="2743200" cy="36576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Drag picture to placeholder or click icon to add</a:t>
            </a:r>
            <a:endParaRPr lang="en-US" dirty="0"/>
          </a:p>
        </p:txBody>
      </p:sp>
      <p:sp>
        <p:nvSpPr>
          <p:cNvPr id="9" name="Rectangle 6"/>
          <p:cNvSpPr>
            <a:spLocks noGrp="1"/>
          </p:cNvSpPr>
          <p:nvPr>
            <p:ph type="body" sz="quarter" idx="16" hasCustomPrompt="1"/>
          </p:nvPr>
        </p:nvSpPr>
        <p:spPr>
          <a:xfrm>
            <a:off x="228600" y="4419600"/>
            <a:ext cx="2743200" cy="1447800"/>
          </a:xfrm>
        </p:spPr>
        <p:txBody>
          <a:bodyPr anchor="t" anchorCtr="0">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smtClean="0"/>
              <a:t>Click to add caption</a:t>
            </a:r>
            <a:endParaRPr lang="en-US" dirty="0"/>
          </a:p>
        </p:txBody>
      </p:sp>
      <p:sp>
        <p:nvSpPr>
          <p:cNvPr id="10" name="Rectangle 6"/>
          <p:cNvSpPr>
            <a:spLocks noGrp="1"/>
          </p:cNvSpPr>
          <p:nvPr>
            <p:ph type="body" sz="quarter" idx="17" hasCustomPrompt="1"/>
          </p:nvPr>
        </p:nvSpPr>
        <p:spPr>
          <a:xfrm>
            <a:off x="3200400" y="4419600"/>
            <a:ext cx="2743200" cy="1447800"/>
          </a:xfrm>
        </p:spPr>
        <p:txBody>
          <a:bodyPr anchor="t" anchorCtr="0">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smtClean="0"/>
              <a:t>Click to add caption</a:t>
            </a:r>
            <a:endParaRPr lang="en-US" dirty="0"/>
          </a:p>
        </p:txBody>
      </p:sp>
      <p:sp>
        <p:nvSpPr>
          <p:cNvPr id="11" name="Rectangle 6"/>
          <p:cNvSpPr>
            <a:spLocks noGrp="1"/>
          </p:cNvSpPr>
          <p:nvPr>
            <p:ph type="body" sz="quarter" idx="18" hasCustomPrompt="1"/>
          </p:nvPr>
        </p:nvSpPr>
        <p:spPr>
          <a:xfrm>
            <a:off x="6172200" y="4419600"/>
            <a:ext cx="2743200" cy="1447800"/>
          </a:xfrm>
        </p:spPr>
        <p:txBody>
          <a:bodyPr anchor="t" anchorCtr="0">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smtClean="0"/>
              <a:t>Click to add caption</a:t>
            </a:r>
            <a:endParaRPr lang="en-US" dirty="0"/>
          </a:p>
        </p:txBody>
      </p:sp>
      <p:grpSp>
        <p:nvGrpSpPr>
          <p:cNvPr id="12" name="Group 11"/>
          <p:cNvGrpSpPr/>
          <p:nvPr userDrawn="1"/>
        </p:nvGrpSpPr>
        <p:grpSpPr>
          <a:xfrm rot="5400000">
            <a:off x="4277032" y="1991032"/>
            <a:ext cx="589936" cy="9144000"/>
            <a:chOff x="8524568" y="0"/>
            <a:chExt cx="589936" cy="6858000"/>
          </a:xfrm>
        </p:grpSpPr>
        <p:sp>
          <p:nvSpPr>
            <p:cNvPr id="13" name="Rectangle 12"/>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5" name="Date Placeholder 2"/>
          <p:cNvSpPr>
            <a:spLocks noGrp="1"/>
          </p:cNvSpPr>
          <p:nvPr>
            <p:ph type="dt" sz="half" idx="10"/>
          </p:nvPr>
        </p:nvSpPr>
        <p:spPr>
          <a:xfrm>
            <a:off x="457200" y="6553200"/>
            <a:ext cx="2133600" cy="304800"/>
          </a:xfrm>
        </p:spPr>
        <p:txBody>
          <a:bodyPr/>
          <a:lstStyle>
            <a:lvl1pPr>
              <a:defRPr>
                <a:solidFill>
                  <a:schemeClr val="bg1"/>
                </a:solidFill>
              </a:defRPr>
            </a:lvl1pPr>
          </a:lstStyle>
          <a:p>
            <a:fld id="{EFEED2B4-868F-4681-9E70-FF7ECCDC67D4}" type="datetimeFigureOut">
              <a:rPr lang="en-US" smtClean="0"/>
              <a:pPr/>
              <a:t>12/7/15</a:t>
            </a:fld>
            <a:endParaRPr lang="en-US" dirty="0"/>
          </a:p>
        </p:txBody>
      </p:sp>
      <p:sp>
        <p:nvSpPr>
          <p:cNvPr id="16" name="Footer Placeholder 3"/>
          <p:cNvSpPr>
            <a:spLocks noGrp="1"/>
          </p:cNvSpPr>
          <p:nvPr>
            <p:ph type="ftr" sz="quarter" idx="11"/>
          </p:nvPr>
        </p:nvSpPr>
        <p:spPr>
          <a:xfrm>
            <a:off x="3124200" y="6553200"/>
            <a:ext cx="2895600" cy="304800"/>
          </a:xfrm>
        </p:spPr>
        <p:txBody>
          <a:bodyPr/>
          <a:lstStyle>
            <a:lvl1pPr>
              <a:defRPr>
                <a:solidFill>
                  <a:schemeClr val="bg1"/>
                </a:solidFill>
              </a:defRPr>
            </a:lvl1pPr>
          </a:lstStyle>
          <a:p>
            <a:endParaRPr lang="en-US" dirty="0"/>
          </a:p>
        </p:txBody>
      </p:sp>
      <p:sp>
        <p:nvSpPr>
          <p:cNvPr id="17" name="Slide Number Placeholder 4"/>
          <p:cNvSpPr>
            <a:spLocks noGrp="1"/>
          </p:cNvSpPr>
          <p:nvPr>
            <p:ph type="sldNum" sz="quarter" idx="12"/>
          </p:nvPr>
        </p:nvSpPr>
        <p:spPr>
          <a:xfrm>
            <a:off x="6553200" y="6553200"/>
            <a:ext cx="2133600" cy="304800"/>
          </a:xfrm>
        </p:spPr>
        <p:txBody>
          <a:bodyPr/>
          <a:lstStyle>
            <a:lvl1pPr>
              <a:defRPr>
                <a:solidFill>
                  <a:schemeClr val="bg1"/>
                </a:solidFill>
              </a:defRPr>
            </a:lvl1pPr>
          </a:lstStyle>
          <a:p>
            <a:fld id="{80F88FF4-1BD9-4AA8-B980-C7776087ABAF}"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Up 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804047" cy="6858000"/>
          </a:xfrm>
          <a:prstGeom prst="rect">
            <a:avLst/>
          </a:prstGeom>
        </p:spPr>
      </p:pic>
      <p:sp>
        <p:nvSpPr>
          <p:cNvPr id="3" name="Date Placeholder 2"/>
          <p:cNvSpPr>
            <a:spLocks noGrp="1"/>
          </p:cNvSpPr>
          <p:nvPr>
            <p:ph type="dt" sz="half" idx="10"/>
          </p:nvPr>
        </p:nvSpPr>
        <p:spPr/>
        <p:txBody>
          <a:bodyPr/>
          <a:lstStyle/>
          <a:p>
            <a:fld id="{EFEED2B4-868F-4681-9E70-FF7ECCDC67D4}" type="datetimeFigureOut">
              <a:rPr lang="en-US" smtClean="0"/>
              <a:t>12/7/15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F88FF4-1BD9-4AA8-B980-C7776087ABAF}" type="slidenum">
              <a:rPr lang="en-US" smtClean="0"/>
              <a:t>‹#›</a:t>
            </a:fld>
            <a:endParaRPr lang="en-US"/>
          </a:p>
        </p:txBody>
      </p:sp>
      <p:sp>
        <p:nvSpPr>
          <p:cNvPr id="6" name="Rectangle 7"/>
          <p:cNvSpPr>
            <a:spLocks noGrp="1" noChangeAspect="1"/>
          </p:cNvSpPr>
          <p:nvPr>
            <p:ph type="pic" sz="quarter" idx="13"/>
          </p:nvPr>
        </p:nvSpPr>
        <p:spPr>
          <a:xfrm>
            <a:off x="4741631"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Drag picture to placeholder or click icon to add</a:t>
            </a:r>
            <a:endParaRPr lang="en-US" dirty="0"/>
          </a:p>
        </p:txBody>
      </p:sp>
      <p:sp>
        <p:nvSpPr>
          <p:cNvPr id="7" name="Rectangle 7"/>
          <p:cNvSpPr>
            <a:spLocks noGrp="1" noChangeAspect="1"/>
          </p:cNvSpPr>
          <p:nvPr>
            <p:ph type="pic" sz="quarter" idx="14"/>
          </p:nvPr>
        </p:nvSpPr>
        <p:spPr>
          <a:xfrm>
            <a:off x="558800" y="34800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Drag picture to placeholder or click icon to add</a:t>
            </a:r>
            <a:endParaRPr lang="en-US" dirty="0"/>
          </a:p>
        </p:txBody>
      </p:sp>
      <p:sp>
        <p:nvSpPr>
          <p:cNvPr id="8" name="Picture Placeholder 7"/>
          <p:cNvSpPr>
            <a:spLocks noGrp="1" noChangeAspect="1"/>
          </p:cNvSpPr>
          <p:nvPr>
            <p:ph type="pic" sz="quarter" idx="15"/>
          </p:nvPr>
        </p:nvSpPr>
        <p:spPr>
          <a:xfrm>
            <a:off x="4741631" y="355823"/>
            <a:ext cx="3792769"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Drag picture to placeholder or click icon to add</a:t>
            </a:r>
            <a:endParaRPr lang="en-US" dirty="0"/>
          </a:p>
        </p:txBody>
      </p:sp>
      <p:sp>
        <p:nvSpPr>
          <p:cNvPr id="9" name="Rectangle 11"/>
          <p:cNvSpPr>
            <a:spLocks noGrp="1"/>
          </p:cNvSpPr>
          <p:nvPr>
            <p:ph type="body" sz="quarter" idx="16" hasCustomPrompt="1"/>
          </p:nvPr>
        </p:nvSpPr>
        <p:spPr>
          <a:xfrm>
            <a:off x="558800" y="355823"/>
            <a:ext cx="3792769" cy="2844577"/>
          </a:xfrm>
        </p:spPr>
        <p:txBody>
          <a:bodyPr anchor="b" anchorCtr="0">
            <a:noAutofit/>
          </a:bodyPr>
          <a:lstStyle>
            <a:lvl1pPr marL="0" marR="0" indent="0" algn="ctr" rtl="0" latinLnBrk="0">
              <a:spcBef>
                <a:spcPct val="20000"/>
              </a:spcBef>
              <a:buFontTx/>
              <a:buNone/>
              <a:defRPr sz="1800" b="1" i="0" baseline="0">
                <a:solidFill>
                  <a:schemeClr val="tx1">
                    <a:lumMod val="75000"/>
                    <a:lumOff val="25000"/>
                  </a:schemeClr>
                </a:solidFill>
                <a:latin typeface="+mn-lt"/>
                <a:ea typeface="+mn-ea"/>
                <a:cs typeface="+mn-cs"/>
              </a:defRPr>
            </a:lvl1pPr>
            <a:extLst/>
          </a:lstStyle>
          <a:p>
            <a:pPr lvl="0"/>
            <a:r>
              <a:rPr lang="en-US" dirty="0" smtClean="0"/>
              <a:t>Click to add caption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anorama Mixed">
    <p:bg>
      <p:bgPr>
        <a:solidFill>
          <a:srgbClr val="F0F0F0"/>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804047" cy="6858000"/>
          </a:xfrm>
          <a:prstGeom prst="rect">
            <a:avLst/>
          </a:prstGeom>
        </p:spPr>
      </p:pic>
      <p:sp>
        <p:nvSpPr>
          <p:cNvPr id="4" name="Date Placeholder 3"/>
          <p:cNvSpPr>
            <a:spLocks noGrp="1"/>
          </p:cNvSpPr>
          <p:nvPr>
            <p:ph type="dt" sz="half" idx="10"/>
          </p:nvPr>
        </p:nvSpPr>
        <p:spPr>
          <a:xfrm>
            <a:off x="609600" y="6553200"/>
            <a:ext cx="2133600" cy="304800"/>
          </a:xfrm>
        </p:spPr>
        <p:txBody>
          <a:bodyPr/>
          <a:lstStyle/>
          <a:p>
            <a:fld id="{EFEED2B4-868F-4681-9E70-FF7ECCDC67D4}" type="datetimeFigureOut">
              <a:rPr lang="en-US" smtClean="0"/>
              <a:t>12/7/15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00800" y="6553200"/>
            <a:ext cx="2057400" cy="304800"/>
          </a:xfrm>
        </p:spPr>
        <p:txBody>
          <a:bodyPr/>
          <a:lstStyle/>
          <a:p>
            <a:fld id="{80F88FF4-1BD9-4AA8-B980-C7776087ABAF}" type="slidenum">
              <a:rPr lang="en-US" smtClean="0"/>
              <a:t>‹#›</a:t>
            </a:fld>
            <a:endParaRPr lang="en-US"/>
          </a:p>
        </p:txBody>
      </p:sp>
      <p:sp>
        <p:nvSpPr>
          <p:cNvPr id="11" name="Picture Placeholder 10"/>
          <p:cNvSpPr>
            <a:spLocks noGrp="1"/>
          </p:cNvSpPr>
          <p:nvPr>
            <p:ph type="pic" sz="quarter" idx="13"/>
          </p:nvPr>
        </p:nvSpPr>
        <p:spPr>
          <a:xfrm>
            <a:off x="592392" y="592392"/>
            <a:ext cx="7391400" cy="2286000"/>
          </a:xfrm>
          <a:solidFill>
            <a:srgbClr val="F0F0F0"/>
          </a:solidFill>
          <a:ln w="57150">
            <a:solidFill>
              <a:schemeClr val="bg1"/>
            </a:solidFill>
          </a:ln>
          <a:effectLst>
            <a:outerShdw dist="38100" dir="2700000" algn="tl" rotWithShape="0">
              <a:prstClr val="black">
                <a:alpha val="17000"/>
              </a:prstClr>
            </a:outerShdw>
          </a:effectLst>
        </p:spPr>
        <p:txBody>
          <a:bodyPr>
            <a:normAutofit/>
          </a:bodyPr>
          <a:lstStyle>
            <a:lvl1pPr algn="ctr">
              <a:buNone/>
              <a:defRPr sz="2400">
                <a:solidFill>
                  <a:schemeClr val="tx1">
                    <a:lumMod val="65000"/>
                    <a:lumOff val="35000"/>
                  </a:schemeClr>
                </a:solidFill>
              </a:defRPr>
            </a:lvl1pPr>
          </a:lstStyle>
          <a:p>
            <a:r>
              <a:rPr lang="en-US" smtClean="0"/>
              <a:t>Drag picture to placeholder or click icon to add</a:t>
            </a:r>
            <a:endParaRPr lang="en-US" dirty="0"/>
          </a:p>
        </p:txBody>
      </p:sp>
      <p:sp>
        <p:nvSpPr>
          <p:cNvPr id="13" name="Picture Placeholder 12"/>
          <p:cNvSpPr>
            <a:spLocks noGrp="1"/>
          </p:cNvSpPr>
          <p:nvPr>
            <p:ph type="pic" sz="quarter" idx="14"/>
          </p:nvPr>
        </p:nvSpPr>
        <p:spPr>
          <a:xfrm>
            <a:off x="609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r>
              <a:rPr lang="en-US" smtClean="0"/>
              <a:t>Drag picture to placeholder or click icon to add</a:t>
            </a:r>
            <a:endParaRPr lang="en-US" dirty="0"/>
          </a:p>
        </p:txBody>
      </p:sp>
      <p:sp>
        <p:nvSpPr>
          <p:cNvPr id="14" name="Picture Placeholder 12"/>
          <p:cNvSpPr>
            <a:spLocks noGrp="1"/>
          </p:cNvSpPr>
          <p:nvPr>
            <p:ph type="pic" sz="quarter" idx="15"/>
          </p:nvPr>
        </p:nvSpPr>
        <p:spPr>
          <a:xfrm>
            <a:off x="3276600" y="3352800"/>
            <a:ext cx="2286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r>
              <a:rPr lang="en-US" smtClean="0"/>
              <a:t>Drag picture to placeholder or click icon to add</a:t>
            </a:r>
            <a:endParaRPr lang="en-US" dirty="0"/>
          </a:p>
        </p:txBody>
      </p:sp>
      <p:sp>
        <p:nvSpPr>
          <p:cNvPr id="16" name="Text Placeholder 15"/>
          <p:cNvSpPr>
            <a:spLocks noGrp="1"/>
          </p:cNvSpPr>
          <p:nvPr>
            <p:ph type="body" sz="quarter" idx="16" hasCustomPrompt="1"/>
          </p:nvPr>
        </p:nvSpPr>
        <p:spPr>
          <a:xfrm>
            <a:off x="5791200" y="3352800"/>
            <a:ext cx="2286000" cy="381000"/>
          </a:xfrm>
        </p:spPr>
        <p:txBody>
          <a:bodyPr>
            <a:normAutofit/>
          </a:bodyPr>
          <a:lstStyle>
            <a:lvl1pPr>
              <a:buNone/>
              <a:defRPr sz="1800" b="1" baseline="0">
                <a:solidFill>
                  <a:srgbClr val="FC7500"/>
                </a:solidFill>
              </a:defRPr>
            </a:lvl1pPr>
          </a:lstStyle>
          <a:p>
            <a:pPr lvl="0"/>
            <a:r>
              <a:rPr lang="en-US" dirty="0" smtClean="0"/>
              <a:t>CLICK TO ADD TITLE</a:t>
            </a:r>
            <a:endParaRPr lang="en-US" dirty="0"/>
          </a:p>
        </p:txBody>
      </p:sp>
      <p:sp>
        <p:nvSpPr>
          <p:cNvPr id="18" name="Text Placeholder 17"/>
          <p:cNvSpPr>
            <a:spLocks noGrp="1"/>
          </p:cNvSpPr>
          <p:nvPr>
            <p:ph type="body" sz="quarter" idx="17" hasCustomPrompt="1"/>
          </p:nvPr>
        </p:nvSpPr>
        <p:spPr>
          <a:xfrm>
            <a:off x="5791200" y="3886200"/>
            <a:ext cx="2286000" cy="1752600"/>
          </a:xfrm>
        </p:spPr>
        <p:txBody>
          <a:bodyPr>
            <a:normAutofit/>
          </a:bodyPr>
          <a:lstStyle>
            <a:lvl1pPr>
              <a:buNone/>
              <a:defRPr sz="1800">
                <a:solidFill>
                  <a:schemeClr val="tx1">
                    <a:lumMod val="75000"/>
                    <a:lumOff val="25000"/>
                  </a:schemeClr>
                </a:solidFill>
              </a:defRPr>
            </a:lvl1pPr>
          </a:lstStyle>
          <a:p>
            <a:pPr lvl="0"/>
            <a:r>
              <a:rPr lang="en-US" dirty="0" smtClean="0"/>
              <a:t>Click to add subtext</a:t>
            </a:r>
            <a:endParaRPr lang="en-US" dirty="0"/>
          </a:p>
        </p:txBody>
      </p:sp>
      <p:sp>
        <p:nvSpPr>
          <p:cNvPr id="12" name="Rectangle 11"/>
          <p:cNvSpPr/>
          <p:nvPr userDrawn="1"/>
        </p:nvSpPr>
        <p:spPr>
          <a:xfrm>
            <a:off x="8524568" y="0"/>
            <a:ext cx="540774"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5" name="Straight Connector 14"/>
          <p:cNvCxnSpPr/>
          <p:nvPr userDrawn="1"/>
        </p:nvCxnSpPr>
        <p:spPr>
          <a:xfrm rot="5400000">
            <a:off x="5693734"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Up Portrait with Colored Captions">
    <p:bg>
      <p:bgPr>
        <a:solidFill>
          <a:srgbClr val="F0F0F0"/>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FEED2B4-868F-4681-9E70-FF7ECCDC67D4}" type="datetimeFigureOut">
              <a:rPr lang="en-US" smtClean="0"/>
              <a:t>12/7/15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F88FF4-1BD9-4AA8-B980-C7776087ABAF}" type="slidenum">
              <a:rPr lang="en-US" smtClean="0"/>
              <a:t>‹#›</a:t>
            </a:fld>
            <a:endParaRPr lang="en-US"/>
          </a:p>
        </p:txBody>
      </p:sp>
      <p:sp>
        <p:nvSpPr>
          <p:cNvPr id="6" name="Rectangle 7"/>
          <p:cNvSpPr>
            <a:spLocks noGrp="1"/>
          </p:cNvSpPr>
          <p:nvPr>
            <p:ph type="pic" sz="quarter" idx="14"/>
          </p:nvPr>
        </p:nvSpPr>
        <p:spPr>
          <a:xfrm>
            <a:off x="22098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7" name="Rectangle 7"/>
          <p:cNvSpPr>
            <a:spLocks noGrp="1"/>
          </p:cNvSpPr>
          <p:nvPr>
            <p:ph type="pic" sz="quarter" idx="26"/>
          </p:nvPr>
        </p:nvSpPr>
        <p:spPr>
          <a:xfrm>
            <a:off x="22098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8" name="Picture Placeholder 7"/>
          <p:cNvSpPr>
            <a:spLocks noGrp="1" noChangeAspect="1"/>
          </p:cNvSpPr>
          <p:nvPr>
            <p:ph type="pic" sz="quarter" idx="25"/>
          </p:nvPr>
        </p:nvSpPr>
        <p:spPr>
          <a:xfrm>
            <a:off x="46527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9" name="Rectangle 7"/>
          <p:cNvSpPr>
            <a:spLocks noGrp="1"/>
          </p:cNvSpPr>
          <p:nvPr>
            <p:ph type="pic" sz="quarter" idx="27"/>
          </p:nvPr>
        </p:nvSpPr>
        <p:spPr>
          <a:xfrm>
            <a:off x="46482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10" name="Rectangle 7"/>
          <p:cNvSpPr>
            <a:spLocks noGrp="1"/>
          </p:cNvSpPr>
          <p:nvPr>
            <p:ph type="body" sz="quarter" idx="16" hasCustomPrompt="1"/>
          </p:nvPr>
        </p:nvSpPr>
        <p:spPr>
          <a:xfrm>
            <a:off x="400497" y="1295400"/>
            <a:ext cx="1676400" cy="1905000"/>
          </a:xfrm>
          <a:solidFill>
            <a:srgbClr val="91BED4"/>
          </a:solidFill>
        </p:spPr>
        <p:txBody>
          <a:bodyPr anchor="b" anchorCtr="0">
            <a:noAutofit/>
          </a:bodyPr>
          <a:lstStyle>
            <a:lvl1pPr marL="0" marR="0" indent="0" algn="r" rtl="0" latinLnBrk="0">
              <a:spcBef>
                <a:spcPct val="20000"/>
              </a:spcBef>
              <a:buFontTx/>
              <a:buNone/>
              <a:defRPr sz="1600" baseline="0">
                <a:solidFill>
                  <a:schemeClr val="bg1"/>
                </a:solidFill>
                <a:latin typeface="+mn-lt"/>
                <a:ea typeface="+mn-ea"/>
                <a:cs typeface="+mn-cs"/>
              </a:defRPr>
            </a:lvl1pPr>
            <a:extLst/>
          </a:lstStyle>
          <a:p>
            <a:pPr lvl="0"/>
            <a:r>
              <a:rPr lang="en-US" dirty="0" smtClean="0"/>
              <a:t>Click to add caption</a:t>
            </a:r>
            <a:endParaRPr lang="en-US" dirty="0"/>
          </a:p>
        </p:txBody>
      </p:sp>
      <p:sp>
        <p:nvSpPr>
          <p:cNvPr id="11" name="Rectangle 7"/>
          <p:cNvSpPr>
            <a:spLocks noGrp="1"/>
          </p:cNvSpPr>
          <p:nvPr>
            <p:ph type="body" sz="quarter" idx="29" hasCustomPrompt="1"/>
          </p:nvPr>
        </p:nvSpPr>
        <p:spPr>
          <a:xfrm>
            <a:off x="7086600" y="1295400"/>
            <a:ext cx="1676400" cy="1905000"/>
          </a:xfrm>
          <a:solidFill>
            <a:srgbClr val="FC7500"/>
          </a:solidFill>
        </p:spPr>
        <p:txBody>
          <a:bodyPr anchor="b" anchorCtr="0"/>
          <a:lstStyle>
            <a:lvl1pPr marL="0" marR="0" indent="0" algn="l">
              <a:buFontTx/>
              <a:buNone/>
              <a:defRPr sz="1600" baseline="0">
                <a:solidFill>
                  <a:schemeClr val="bg1"/>
                </a:solidFill>
              </a:defRPr>
            </a:lvl1pPr>
            <a:extLst/>
          </a:lstStyle>
          <a:p>
            <a:pPr lvl="0"/>
            <a:r>
              <a:rPr lang="en-US" dirty="0" smtClean="0"/>
              <a:t>Click to add caption</a:t>
            </a:r>
            <a:endParaRPr lang="en-US" dirty="0"/>
          </a:p>
        </p:txBody>
      </p:sp>
      <p:sp>
        <p:nvSpPr>
          <p:cNvPr id="12" name="Rectangle 7"/>
          <p:cNvSpPr>
            <a:spLocks noGrp="1"/>
          </p:cNvSpPr>
          <p:nvPr>
            <p:ph type="body" sz="quarter" idx="28" hasCustomPrompt="1"/>
          </p:nvPr>
        </p:nvSpPr>
        <p:spPr>
          <a:xfrm>
            <a:off x="400497" y="3352800"/>
            <a:ext cx="1676400" cy="1905000"/>
          </a:xfrm>
          <a:solidFill>
            <a:srgbClr val="FC7500"/>
          </a:solidFill>
        </p:spPr>
        <p:txBody>
          <a:bodyPr anchor="t" anchorCtr="0"/>
          <a:lstStyle>
            <a:lvl1pPr marL="0" marR="0" indent="0" algn="r">
              <a:buFontTx/>
              <a:buNone/>
              <a:defRPr sz="1600" baseline="0">
                <a:solidFill>
                  <a:schemeClr val="bg1"/>
                </a:solidFill>
              </a:defRPr>
            </a:lvl1pPr>
            <a:extLst/>
          </a:lstStyle>
          <a:p>
            <a:pPr lvl="0"/>
            <a:r>
              <a:rPr lang="en-US" dirty="0" smtClean="0"/>
              <a:t>Click to add caption</a:t>
            </a:r>
            <a:endParaRPr lang="en-US" dirty="0"/>
          </a:p>
        </p:txBody>
      </p:sp>
      <p:sp>
        <p:nvSpPr>
          <p:cNvPr id="13" name="Rectangle 7"/>
          <p:cNvSpPr>
            <a:spLocks noGrp="1"/>
          </p:cNvSpPr>
          <p:nvPr>
            <p:ph type="body" sz="quarter" idx="30" hasCustomPrompt="1"/>
          </p:nvPr>
        </p:nvSpPr>
        <p:spPr>
          <a:xfrm>
            <a:off x="7086600" y="3352800"/>
            <a:ext cx="1676400" cy="1905000"/>
          </a:xfrm>
          <a:solidFill>
            <a:srgbClr val="91BED4"/>
          </a:solidFill>
        </p:spPr>
        <p:txBody>
          <a:bodyPr anchor="t" anchorCtr="0"/>
          <a:lstStyle>
            <a:lvl1pPr marL="0" marR="0" indent="0" algn="l">
              <a:buFontTx/>
              <a:buNone/>
              <a:defRPr sz="1600" baseline="0">
                <a:solidFill>
                  <a:schemeClr val="bg1"/>
                </a:solidFill>
              </a:defRPr>
            </a:lvl1pPr>
            <a:extLst/>
          </a:lstStyle>
          <a:p>
            <a:pPr lvl="0"/>
            <a:r>
              <a:rPr lang="en-US" dirty="0" smtClean="0"/>
              <a:t>Click to add caption</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Up Portrait with Captions">
    <p:bg>
      <p:bgPr>
        <a:solidFill>
          <a:schemeClr val="bg1">
            <a:lumMod val="9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FEED2B4-868F-4681-9E70-FF7ECCDC67D4}" type="datetimeFigureOut">
              <a:rPr lang="en-US" smtClean="0"/>
              <a:t>12/7/15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F88FF4-1BD9-4AA8-B980-C7776087ABAF}" type="slidenum">
              <a:rPr lang="en-US" smtClean="0"/>
              <a:t>‹#›</a:t>
            </a:fld>
            <a:endParaRPr lang="en-US"/>
          </a:p>
        </p:txBody>
      </p:sp>
      <p:sp>
        <p:nvSpPr>
          <p:cNvPr id="6" name="Rectangle 7"/>
          <p:cNvSpPr>
            <a:spLocks noGrp="1"/>
          </p:cNvSpPr>
          <p:nvPr>
            <p:ph type="pic" sz="quarter" idx="14"/>
          </p:nvPr>
        </p:nvSpPr>
        <p:spPr>
          <a:xfrm>
            <a:off x="2247900" y="2411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7" name="Rectangle 7"/>
          <p:cNvSpPr>
            <a:spLocks noGrp="1"/>
          </p:cNvSpPr>
          <p:nvPr>
            <p:ph type="pic" sz="quarter" idx="26"/>
          </p:nvPr>
        </p:nvSpPr>
        <p:spPr>
          <a:xfrm>
            <a:off x="22479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8" name="Picture Placeholder 7"/>
          <p:cNvSpPr>
            <a:spLocks noGrp="1" noChangeAspect="1"/>
          </p:cNvSpPr>
          <p:nvPr>
            <p:ph type="pic" sz="quarter" idx="25"/>
          </p:nvPr>
        </p:nvSpPr>
        <p:spPr>
          <a:xfrm>
            <a:off x="4690820" y="241192"/>
            <a:ext cx="2217698"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9" name="Rectangle 7"/>
          <p:cNvSpPr>
            <a:spLocks noGrp="1"/>
          </p:cNvSpPr>
          <p:nvPr>
            <p:ph type="pic" sz="quarter" idx="27"/>
          </p:nvPr>
        </p:nvSpPr>
        <p:spPr>
          <a:xfrm>
            <a:off x="4686300" y="3365392"/>
            <a:ext cx="2216936"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10" name="Rectangle 7"/>
          <p:cNvSpPr>
            <a:spLocks noGrp="1"/>
          </p:cNvSpPr>
          <p:nvPr>
            <p:ph type="body" sz="quarter" idx="16" hasCustomPrompt="1"/>
          </p:nvPr>
        </p:nvSpPr>
        <p:spPr>
          <a:xfrm>
            <a:off x="342900" y="1257300"/>
            <a:ext cx="1676400" cy="1905000"/>
          </a:xfrm>
          <a:noFill/>
        </p:spPr>
        <p:txBody>
          <a:bodyPr anchor="b" anchorCtr="0">
            <a:noAutofit/>
          </a:bodyPr>
          <a:lstStyle>
            <a:lvl1pPr marL="0" marR="0" indent="0" algn="r" rtl="0" latinLnBrk="0">
              <a:spcBef>
                <a:spcPct val="20000"/>
              </a:spcBef>
              <a:buFontTx/>
              <a:buNone/>
              <a:defRPr sz="1600" baseline="0">
                <a:solidFill>
                  <a:schemeClr val="tx1">
                    <a:lumMod val="50000"/>
                    <a:lumOff val="50000"/>
                  </a:schemeClr>
                </a:solidFill>
                <a:latin typeface="+mn-lt"/>
                <a:ea typeface="+mn-ea"/>
                <a:cs typeface="+mn-cs"/>
              </a:defRPr>
            </a:lvl1pPr>
            <a:extLst/>
          </a:lstStyle>
          <a:p>
            <a:pPr lvl="0"/>
            <a:r>
              <a:rPr lang="en-US" dirty="0" smtClean="0"/>
              <a:t>Click to add caption</a:t>
            </a:r>
            <a:endParaRPr lang="en-US" dirty="0"/>
          </a:p>
        </p:txBody>
      </p:sp>
      <p:sp>
        <p:nvSpPr>
          <p:cNvPr id="12" name="Rectangle 7"/>
          <p:cNvSpPr>
            <a:spLocks noGrp="1"/>
          </p:cNvSpPr>
          <p:nvPr>
            <p:ph type="body" sz="quarter" idx="28" hasCustomPrompt="1"/>
          </p:nvPr>
        </p:nvSpPr>
        <p:spPr>
          <a:xfrm>
            <a:off x="342900" y="3352800"/>
            <a:ext cx="1676400" cy="1905000"/>
          </a:xfrm>
          <a:noFill/>
        </p:spPr>
        <p:txBody>
          <a:bodyPr anchor="t" anchorCtr="0"/>
          <a:lstStyle>
            <a:lvl1pPr marL="0" marR="0" indent="0" algn="r">
              <a:buFontTx/>
              <a:buNone/>
              <a:defRPr sz="1600" baseline="0">
                <a:solidFill>
                  <a:schemeClr val="tx1">
                    <a:lumMod val="50000"/>
                    <a:lumOff val="50000"/>
                  </a:schemeClr>
                </a:solidFill>
              </a:defRPr>
            </a:lvl1pPr>
            <a:extLst/>
          </a:lstStyle>
          <a:p>
            <a:pPr lvl="0"/>
            <a:r>
              <a:rPr lang="en-US" dirty="0" smtClean="0"/>
              <a:t>Click to add caption</a:t>
            </a:r>
            <a:endParaRPr lang="en-US" dirty="0"/>
          </a:p>
        </p:txBody>
      </p:sp>
      <p:sp>
        <p:nvSpPr>
          <p:cNvPr id="13" name="Rectangle 7"/>
          <p:cNvSpPr>
            <a:spLocks noGrp="1"/>
          </p:cNvSpPr>
          <p:nvPr>
            <p:ph type="body" sz="quarter" idx="30" hasCustomPrompt="1"/>
          </p:nvPr>
        </p:nvSpPr>
        <p:spPr>
          <a:xfrm>
            <a:off x="7124700" y="3352800"/>
            <a:ext cx="1676400" cy="1905000"/>
          </a:xfrm>
          <a:noFill/>
        </p:spPr>
        <p:txBody>
          <a:bodyPr anchor="t" anchorCtr="0"/>
          <a:lstStyle>
            <a:lvl1pPr marL="0" marR="0" indent="0" algn="l">
              <a:buFontTx/>
              <a:buNone/>
              <a:defRPr sz="1600" baseline="0">
                <a:solidFill>
                  <a:schemeClr val="tx1">
                    <a:lumMod val="50000"/>
                    <a:lumOff val="50000"/>
                  </a:schemeClr>
                </a:solidFill>
              </a:defRPr>
            </a:lvl1pPr>
            <a:extLst/>
          </a:lstStyle>
          <a:p>
            <a:pPr lvl="0"/>
            <a:r>
              <a:rPr lang="en-US" dirty="0" smtClean="0"/>
              <a:t>Click to add caption</a:t>
            </a:r>
            <a:endParaRPr lang="en-US" dirty="0"/>
          </a:p>
        </p:txBody>
      </p:sp>
      <p:sp>
        <p:nvSpPr>
          <p:cNvPr id="14" name="Rectangle 7"/>
          <p:cNvSpPr>
            <a:spLocks noGrp="1"/>
          </p:cNvSpPr>
          <p:nvPr>
            <p:ph type="body" sz="quarter" idx="31" hasCustomPrompt="1"/>
          </p:nvPr>
        </p:nvSpPr>
        <p:spPr>
          <a:xfrm>
            <a:off x="7124700" y="1257300"/>
            <a:ext cx="1676400" cy="1905000"/>
          </a:xfrm>
        </p:spPr>
        <p:txBody>
          <a:bodyPr anchor="b" anchorCtr="0"/>
          <a:lstStyle>
            <a:lvl1pPr marL="0" marR="0" indent="0" algn="l">
              <a:buFontTx/>
              <a:buNone/>
              <a:defRPr sz="1600" baseline="0">
                <a:solidFill>
                  <a:schemeClr val="tx1">
                    <a:lumMod val="50000"/>
                    <a:lumOff val="50000"/>
                  </a:schemeClr>
                </a:solidFill>
              </a:defRPr>
            </a:lvl1pPr>
            <a:extLst/>
          </a:lstStyle>
          <a:p>
            <a:pPr lvl="0"/>
            <a:r>
              <a:rPr lang="en-US" dirty="0" smtClean="0"/>
              <a:t>Click to add caption</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Up Portrait with Title and Large Caption">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2286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7" name="Rectangle 7"/>
          <p:cNvSpPr>
            <a:spLocks noGrp="1"/>
          </p:cNvSpPr>
          <p:nvPr>
            <p:ph type="pic" sz="quarter" idx="31"/>
          </p:nvPr>
        </p:nvSpPr>
        <p:spPr>
          <a:xfrm>
            <a:off x="462280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8" name="Picture Placeholder 7"/>
          <p:cNvSpPr>
            <a:spLocks noGrp="1"/>
          </p:cNvSpPr>
          <p:nvPr>
            <p:ph type="pic" sz="quarter" idx="30"/>
          </p:nvPr>
        </p:nvSpPr>
        <p:spPr>
          <a:xfrm>
            <a:off x="2425260"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9" name="Rectangle 7"/>
          <p:cNvSpPr>
            <a:spLocks noGrp="1"/>
          </p:cNvSpPr>
          <p:nvPr>
            <p:ph type="pic" sz="quarter" idx="32"/>
          </p:nvPr>
        </p:nvSpPr>
        <p:spPr>
          <a:xfrm>
            <a:off x="6816366" y="838200"/>
            <a:ext cx="2000252"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10" name="Rectangle 7"/>
          <p:cNvSpPr>
            <a:spLocks noGrp="1"/>
          </p:cNvSpPr>
          <p:nvPr>
            <p:ph type="body" sz="quarter" idx="29" hasCustomPrompt="1"/>
          </p:nvPr>
        </p:nvSpPr>
        <p:spPr>
          <a:xfrm>
            <a:off x="228600" y="3733799"/>
            <a:ext cx="8610600" cy="457200"/>
          </a:xfrm>
        </p:spPr>
        <p:txBody>
          <a:bodyPr anchor="t" anchorCtr="0">
            <a:noAutofit/>
          </a:bodyPr>
          <a:lstStyle>
            <a:lvl1pPr marL="0" marR="0" indent="0" algn="l">
              <a:buFontTx/>
              <a:buNone/>
              <a:defRPr sz="2600" b="1" baseline="0">
                <a:solidFill>
                  <a:srgbClr val="FC7500"/>
                </a:solidFill>
              </a:defRPr>
            </a:lvl1pPr>
            <a:extLst/>
          </a:lstStyle>
          <a:p>
            <a:pPr lvl="0"/>
            <a:r>
              <a:rPr lang="en-US" dirty="0" smtClean="0"/>
              <a:t>Click to add title style</a:t>
            </a:r>
            <a:endParaRPr lang="en-US" dirty="0"/>
          </a:p>
        </p:txBody>
      </p:sp>
      <p:sp>
        <p:nvSpPr>
          <p:cNvPr id="12" name="Text Placeholder 11"/>
          <p:cNvSpPr>
            <a:spLocks noGrp="1"/>
          </p:cNvSpPr>
          <p:nvPr>
            <p:ph type="body" sz="quarter" idx="33" hasCustomPrompt="1"/>
          </p:nvPr>
        </p:nvSpPr>
        <p:spPr>
          <a:xfrm>
            <a:off x="228600" y="4343399"/>
            <a:ext cx="8610600" cy="1600200"/>
          </a:xfrm>
        </p:spPr>
        <p:txBody>
          <a:bodyPr>
            <a:normAutofit/>
          </a:bodyPr>
          <a:lstStyle>
            <a:lvl1pPr>
              <a:buNone/>
              <a:defRPr sz="2000">
                <a:solidFill>
                  <a:schemeClr val="tx1">
                    <a:lumMod val="75000"/>
                    <a:lumOff val="25000"/>
                  </a:schemeClr>
                </a:solidFill>
              </a:defRPr>
            </a:lvl1pPr>
          </a:lstStyle>
          <a:p>
            <a:pPr lvl="0"/>
            <a:r>
              <a:rPr lang="en-US" dirty="0" smtClean="0"/>
              <a:t>Click to add caption text</a:t>
            </a:r>
            <a:endParaRPr lang="en-US" dirty="0"/>
          </a:p>
        </p:txBody>
      </p:sp>
      <p:grpSp>
        <p:nvGrpSpPr>
          <p:cNvPr id="11" name="Group 10"/>
          <p:cNvGrpSpPr/>
          <p:nvPr userDrawn="1"/>
        </p:nvGrpSpPr>
        <p:grpSpPr>
          <a:xfrm rot="5400000">
            <a:off x="4277032" y="1991032"/>
            <a:ext cx="589936" cy="9144000"/>
            <a:chOff x="8524568" y="0"/>
            <a:chExt cx="589936" cy="6858000"/>
          </a:xfrm>
        </p:grpSpPr>
        <p:sp>
          <p:nvSpPr>
            <p:cNvPr id="13" name="Rectangle 12"/>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5" name="Date Placeholder 2"/>
          <p:cNvSpPr>
            <a:spLocks noGrp="1"/>
          </p:cNvSpPr>
          <p:nvPr>
            <p:ph type="dt" sz="half" idx="10"/>
          </p:nvPr>
        </p:nvSpPr>
        <p:spPr>
          <a:xfrm>
            <a:off x="457200" y="6553200"/>
            <a:ext cx="2133600" cy="304800"/>
          </a:xfrm>
        </p:spPr>
        <p:txBody>
          <a:bodyPr/>
          <a:lstStyle>
            <a:lvl1pPr>
              <a:defRPr>
                <a:solidFill>
                  <a:schemeClr val="bg1"/>
                </a:solidFill>
              </a:defRPr>
            </a:lvl1pPr>
          </a:lstStyle>
          <a:p>
            <a:fld id="{EFEED2B4-868F-4681-9E70-FF7ECCDC67D4}" type="datetimeFigureOut">
              <a:rPr lang="en-US" smtClean="0"/>
              <a:pPr/>
              <a:t>12/7/15</a:t>
            </a:fld>
            <a:endParaRPr lang="en-US" dirty="0"/>
          </a:p>
        </p:txBody>
      </p:sp>
      <p:sp>
        <p:nvSpPr>
          <p:cNvPr id="16" name="Footer Placeholder 3"/>
          <p:cNvSpPr>
            <a:spLocks noGrp="1"/>
          </p:cNvSpPr>
          <p:nvPr>
            <p:ph type="ftr" sz="quarter" idx="11"/>
          </p:nvPr>
        </p:nvSpPr>
        <p:spPr>
          <a:xfrm>
            <a:off x="3124200" y="6553200"/>
            <a:ext cx="2895600" cy="304800"/>
          </a:xfrm>
        </p:spPr>
        <p:txBody>
          <a:bodyPr/>
          <a:lstStyle>
            <a:lvl1pPr>
              <a:defRPr>
                <a:solidFill>
                  <a:schemeClr val="bg1"/>
                </a:solidFill>
              </a:defRPr>
            </a:lvl1pPr>
          </a:lstStyle>
          <a:p>
            <a:endParaRPr lang="en-US" dirty="0"/>
          </a:p>
        </p:txBody>
      </p:sp>
      <p:sp>
        <p:nvSpPr>
          <p:cNvPr id="17" name="Slide Number Placeholder 4"/>
          <p:cNvSpPr>
            <a:spLocks noGrp="1"/>
          </p:cNvSpPr>
          <p:nvPr>
            <p:ph type="sldNum" sz="quarter" idx="12"/>
          </p:nvPr>
        </p:nvSpPr>
        <p:spPr>
          <a:xfrm>
            <a:off x="6553200" y="6553200"/>
            <a:ext cx="2133600" cy="304800"/>
          </a:xfrm>
        </p:spPr>
        <p:txBody>
          <a:bodyPr/>
          <a:lstStyle>
            <a:lvl1pPr>
              <a:defRPr>
                <a:solidFill>
                  <a:schemeClr val="bg1"/>
                </a:solidFill>
              </a:defRPr>
            </a:lvl1pPr>
          </a:lstStyle>
          <a:p>
            <a:fld id="{80F88FF4-1BD9-4AA8-B980-C7776087ABAF}"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Up: 3 Landscape with 2 Portrai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609600" y="3480498"/>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7" name="Rectangle 7"/>
          <p:cNvSpPr>
            <a:spLocks noGrp="1"/>
          </p:cNvSpPr>
          <p:nvPr>
            <p:ph type="pic" sz="quarter" idx="17"/>
          </p:nvPr>
        </p:nvSpPr>
        <p:spPr>
          <a:xfrm>
            <a:off x="2881448" y="228600"/>
            <a:ext cx="5259410" cy="394455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8" name="Picture Placeholder 7"/>
          <p:cNvSpPr>
            <a:spLocks noGrp="1"/>
          </p:cNvSpPr>
          <p:nvPr>
            <p:ph type="pic" sz="quarter" idx="26"/>
          </p:nvPr>
        </p:nvSpPr>
        <p:spPr>
          <a:xfrm>
            <a:off x="609600" y="228601"/>
            <a:ext cx="1920956"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9" name="Rectangle 7"/>
          <p:cNvSpPr>
            <a:spLocks noGrp="1" noChangeAspect="1"/>
          </p:cNvSpPr>
          <p:nvPr>
            <p:ph type="pic" sz="quarter" idx="27"/>
          </p:nvPr>
        </p:nvSpPr>
        <p:spPr>
          <a:xfrm>
            <a:off x="5799895" y="4563306"/>
            <a:ext cx="2429706"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10" name="Rectangle 7"/>
          <p:cNvSpPr>
            <a:spLocks noGrp="1" noChangeAspect="1"/>
          </p:cNvSpPr>
          <p:nvPr>
            <p:ph type="pic" sz="quarter" idx="28"/>
          </p:nvPr>
        </p:nvSpPr>
        <p:spPr>
          <a:xfrm>
            <a:off x="2895600" y="4563306"/>
            <a:ext cx="2512020"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13" name="Date Placeholder 3"/>
          <p:cNvSpPr>
            <a:spLocks noGrp="1"/>
          </p:cNvSpPr>
          <p:nvPr>
            <p:ph type="dt" sz="half" idx="10"/>
          </p:nvPr>
        </p:nvSpPr>
        <p:spPr>
          <a:xfrm>
            <a:off x="457200" y="6553200"/>
            <a:ext cx="2133600" cy="304800"/>
          </a:xfrm>
        </p:spPr>
        <p:txBody>
          <a:bodyPr/>
          <a:lstStyle/>
          <a:p>
            <a:fld id="{EFEED2B4-868F-4681-9E70-FF7ECCDC67D4}" type="datetimeFigureOut">
              <a:rPr lang="en-US" smtClean="0"/>
              <a:t>12/7/15</a:t>
            </a:fld>
            <a:endParaRPr lang="en-US"/>
          </a:p>
        </p:txBody>
      </p:sp>
      <p:sp>
        <p:nvSpPr>
          <p:cNvPr id="14" name="Footer Placeholder 4"/>
          <p:cNvSpPr>
            <a:spLocks noGrp="1"/>
          </p:cNvSpPr>
          <p:nvPr>
            <p:ph type="ftr" sz="quarter" idx="11"/>
          </p:nvPr>
        </p:nvSpPr>
        <p:spPr>
          <a:xfrm>
            <a:off x="2971800" y="6553200"/>
            <a:ext cx="2895600" cy="304800"/>
          </a:xfrm>
        </p:spPr>
        <p:txBody>
          <a:bodyPr/>
          <a:lstStyle/>
          <a:p>
            <a:endParaRPr lang="en-US"/>
          </a:p>
        </p:txBody>
      </p:sp>
      <p:sp>
        <p:nvSpPr>
          <p:cNvPr id="15" name="Slide Number Placeholder 5"/>
          <p:cNvSpPr>
            <a:spLocks noGrp="1"/>
          </p:cNvSpPr>
          <p:nvPr>
            <p:ph type="sldNum" sz="quarter" idx="12"/>
          </p:nvPr>
        </p:nvSpPr>
        <p:spPr>
          <a:xfrm>
            <a:off x="6248400" y="6553200"/>
            <a:ext cx="2057400" cy="304800"/>
          </a:xfrm>
        </p:spPr>
        <p:txBody>
          <a:bodyPr/>
          <a:lstStyle/>
          <a:p>
            <a:fld id="{80F88FF4-1BD9-4AA8-B980-C7776087ABAF}"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5-Up: 2 Landscape with 3 Portrait">
    <p:bg>
      <p:bgPr>
        <a:solidFill>
          <a:schemeClr val="bg1">
            <a:lumMod val="95000"/>
          </a:schemeClr>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FEED2B4-868F-4681-9E70-FF7ECCDC67D4}" type="datetimeFigureOut">
              <a:rPr lang="en-US" smtClean="0"/>
              <a:t>12/7/15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F88FF4-1BD9-4AA8-B980-C7776087ABAF}" type="slidenum">
              <a:rPr lang="en-US" smtClean="0"/>
              <a:t>‹#›</a:t>
            </a:fld>
            <a:endParaRPr lang="en-US"/>
          </a:p>
        </p:txBody>
      </p:sp>
      <p:sp>
        <p:nvSpPr>
          <p:cNvPr id="10" name="Rectangle 7"/>
          <p:cNvSpPr>
            <a:spLocks noGrp="1"/>
          </p:cNvSpPr>
          <p:nvPr>
            <p:ph type="pic" sz="quarter" idx="26"/>
          </p:nvPr>
        </p:nvSpPr>
        <p:spPr>
          <a:xfrm>
            <a:off x="5291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11" name="Rectangle 7"/>
          <p:cNvSpPr>
            <a:spLocks noGrp="1"/>
          </p:cNvSpPr>
          <p:nvPr>
            <p:ph type="pic" sz="quarter" idx="29"/>
          </p:nvPr>
        </p:nvSpPr>
        <p:spPr>
          <a:xfrm>
            <a:off x="511374"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Font typeface="Arial" pitchFamily="34" charset="0"/>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12" name="Rectangle 7"/>
          <p:cNvSpPr>
            <a:spLocks noGrp="1"/>
          </p:cNvSpPr>
          <p:nvPr>
            <p:ph type="pic" sz="quarter" idx="30"/>
          </p:nvPr>
        </p:nvSpPr>
        <p:spPr>
          <a:xfrm>
            <a:off x="4780700" y="228601"/>
            <a:ext cx="3829900"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13" name="Rectangle 7"/>
          <p:cNvSpPr>
            <a:spLocks noGrp="1"/>
          </p:cNvSpPr>
          <p:nvPr>
            <p:ph type="pic" sz="quarter" idx="27"/>
          </p:nvPr>
        </p:nvSpPr>
        <p:spPr>
          <a:xfrm>
            <a:off x="33104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14" name="Rectangle 7"/>
          <p:cNvSpPr>
            <a:spLocks noGrp="1"/>
          </p:cNvSpPr>
          <p:nvPr>
            <p:ph type="pic" sz="quarter" idx="28"/>
          </p:nvPr>
        </p:nvSpPr>
        <p:spPr>
          <a:xfrm>
            <a:off x="6091705" y="3124200"/>
            <a:ext cx="2518895"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EED2B4-868F-4681-9E70-FF7ECCDC67D4}" type="datetimeFigureOut">
              <a:rPr lang="en-US" smtClean="0"/>
              <a:t>12/7/15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8FF4-1BD9-4AA8-B980-C7776087ABAF}" type="slidenum">
              <a:rPr lang="en-US" smtClean="0"/>
              <a:t>‹#›</a:t>
            </a:fld>
            <a:endParaRPr lang="en-US"/>
          </a:p>
        </p:txBody>
      </p:sp>
    </p:spTree>
    <p:extLst>
      <p:ext uri="{BB962C8B-B14F-4D97-AF65-F5344CB8AC3E}">
        <p14:creationId xmlns:p14="http://schemas.microsoft.com/office/powerpoint/2010/main" val="5708203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hoto Grid with Colored Captions">
    <p:bg>
      <p:bgPr>
        <a:solidFill>
          <a:schemeClr val="bg1"/>
        </a:solidFill>
        <a:effectLst/>
      </p:bgPr>
    </p:bg>
    <p:spTree>
      <p:nvGrpSpPr>
        <p:cNvPr id="1" name=""/>
        <p:cNvGrpSpPr/>
        <p:nvPr/>
      </p:nvGrpSpPr>
      <p:grpSpPr>
        <a:xfrm>
          <a:off x="0" y="0"/>
          <a:ext cx="0" cy="0"/>
          <a:chOff x="0" y="0"/>
          <a:chExt cx="0" cy="0"/>
        </a:xfrm>
      </p:grpSpPr>
      <p:sp>
        <p:nvSpPr>
          <p:cNvPr id="51" name="Rectangle 50"/>
          <p:cNvSpPr/>
          <p:nvPr userDrawn="1"/>
        </p:nvSpPr>
        <p:spPr>
          <a:xfrm>
            <a:off x="4648200" y="4558210"/>
            <a:ext cx="2057400" cy="199499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5"/>
          <p:cNvSpPr>
            <a:spLocks noGrp="1"/>
          </p:cNvSpPr>
          <p:nvPr>
            <p:ph type="body" sz="quarter" idx="31" hasCustomPrompt="1"/>
          </p:nvPr>
        </p:nvSpPr>
        <p:spPr>
          <a:xfrm>
            <a:off x="4724400" y="4710610"/>
            <a:ext cx="1905000" cy="366889"/>
          </a:xfrm>
        </p:spPr>
        <p:txBody>
          <a:bodyPr>
            <a:normAutofit/>
          </a:bodyPr>
          <a:lstStyle>
            <a:lvl1pPr algn="l">
              <a:buNone/>
              <a:defRPr sz="1600" b="1" baseline="0">
                <a:solidFill>
                  <a:schemeClr val="bg1"/>
                </a:solidFill>
              </a:defRPr>
            </a:lvl1pPr>
          </a:lstStyle>
          <a:p>
            <a:pPr lvl="0"/>
            <a:r>
              <a:rPr lang="en-US" dirty="0" smtClean="0"/>
              <a:t>CLICK TO ADD TITLE</a:t>
            </a:r>
            <a:endParaRPr lang="en-US" dirty="0"/>
          </a:p>
        </p:txBody>
      </p:sp>
      <p:sp>
        <p:nvSpPr>
          <p:cNvPr id="53" name="Text Placeholder 28"/>
          <p:cNvSpPr>
            <a:spLocks noGrp="1"/>
          </p:cNvSpPr>
          <p:nvPr>
            <p:ph type="body" sz="quarter" idx="32" hasCustomPrompt="1"/>
          </p:nvPr>
        </p:nvSpPr>
        <p:spPr>
          <a:xfrm>
            <a:off x="4724400" y="5167810"/>
            <a:ext cx="1905000" cy="1247422"/>
          </a:xfrm>
        </p:spPr>
        <p:txBody>
          <a:bodyPr>
            <a:normAutofit/>
          </a:bodyPr>
          <a:lstStyle>
            <a:lvl1pPr marL="0" indent="0" algn="l">
              <a:buNone/>
              <a:defRPr sz="1800" baseline="0">
                <a:solidFill>
                  <a:schemeClr val="bg1"/>
                </a:solidFill>
              </a:defRPr>
            </a:lvl1pPr>
          </a:lstStyle>
          <a:p>
            <a:pPr lvl="0"/>
            <a:r>
              <a:rPr lang="en-US" dirty="0" smtClean="0"/>
              <a:t>Click to add text for the picture to the right</a:t>
            </a:r>
            <a:endParaRPr lang="en-US" dirty="0"/>
          </a:p>
        </p:txBody>
      </p:sp>
      <p:sp>
        <p:nvSpPr>
          <p:cNvPr id="35" name="Rectangle 34"/>
          <p:cNvSpPr/>
          <p:nvPr userDrawn="1"/>
        </p:nvSpPr>
        <p:spPr>
          <a:xfrm>
            <a:off x="4648200" y="291010"/>
            <a:ext cx="2057400" cy="1994990"/>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25"/>
          <p:cNvSpPr>
            <a:spLocks noGrp="1"/>
          </p:cNvSpPr>
          <p:nvPr>
            <p:ph type="body" sz="quarter" idx="19" hasCustomPrompt="1"/>
          </p:nvPr>
        </p:nvSpPr>
        <p:spPr>
          <a:xfrm>
            <a:off x="4724400" y="443410"/>
            <a:ext cx="1905000" cy="366889"/>
          </a:xfrm>
        </p:spPr>
        <p:txBody>
          <a:bodyPr>
            <a:normAutofit/>
          </a:bodyPr>
          <a:lstStyle>
            <a:lvl1pPr algn="l">
              <a:buNone/>
              <a:defRPr sz="1600" b="1" baseline="0">
                <a:solidFill>
                  <a:schemeClr val="accent1">
                    <a:lumMod val="75000"/>
                  </a:schemeClr>
                </a:solidFill>
              </a:defRPr>
            </a:lvl1pPr>
          </a:lstStyle>
          <a:p>
            <a:pPr lvl="0"/>
            <a:r>
              <a:rPr lang="en-US" dirty="0" smtClean="0"/>
              <a:t>CLICK TO ADD TITLE</a:t>
            </a:r>
            <a:endParaRPr lang="en-US" dirty="0"/>
          </a:p>
        </p:txBody>
      </p:sp>
      <p:sp>
        <p:nvSpPr>
          <p:cNvPr id="37" name="Text Placeholder 28"/>
          <p:cNvSpPr>
            <a:spLocks noGrp="1"/>
          </p:cNvSpPr>
          <p:nvPr>
            <p:ph type="body" sz="quarter" idx="20" hasCustomPrompt="1"/>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smtClean="0"/>
              <a:t>Click to add text for the picture to the right</a:t>
            </a:r>
            <a:endParaRPr lang="en-US" dirty="0"/>
          </a:p>
        </p:txBody>
      </p:sp>
      <p:sp>
        <p:nvSpPr>
          <p:cNvPr id="30" name="Rectangle 29"/>
          <p:cNvSpPr/>
          <p:nvPr userDrawn="1"/>
        </p:nvSpPr>
        <p:spPr>
          <a:xfrm>
            <a:off x="228600" y="291010"/>
            <a:ext cx="2057400" cy="199499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C7500"/>
              </a:solidFill>
            </a:endParaRPr>
          </a:p>
        </p:txBody>
      </p:sp>
      <p:sp>
        <p:nvSpPr>
          <p:cNvPr id="31" name="Picture Placeholder 11"/>
          <p:cNvSpPr>
            <a:spLocks noGrp="1"/>
          </p:cNvSpPr>
          <p:nvPr>
            <p:ph type="pic" sz="quarter" idx="13"/>
          </p:nvPr>
        </p:nvSpPr>
        <p:spPr>
          <a:xfrm>
            <a:off x="2435942" y="295275"/>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32" name="Picture Placeholder 11"/>
          <p:cNvSpPr>
            <a:spLocks noGrp="1"/>
          </p:cNvSpPr>
          <p:nvPr>
            <p:ph type="pic" sz="quarter" idx="16"/>
          </p:nvPr>
        </p:nvSpPr>
        <p:spPr>
          <a:xfrm>
            <a:off x="6855542" y="291010"/>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33" name="Text Placeholder 25"/>
          <p:cNvSpPr>
            <a:spLocks noGrp="1"/>
          </p:cNvSpPr>
          <p:nvPr>
            <p:ph type="body" sz="quarter" idx="17" hasCustomPrompt="1"/>
          </p:nvPr>
        </p:nvSpPr>
        <p:spPr>
          <a:xfrm>
            <a:off x="304800" y="443410"/>
            <a:ext cx="1905000" cy="366889"/>
          </a:xfrm>
        </p:spPr>
        <p:txBody>
          <a:bodyPr>
            <a:normAutofit/>
          </a:bodyPr>
          <a:lstStyle>
            <a:lvl1pPr algn="l">
              <a:buNone/>
              <a:defRPr sz="1600" b="1" baseline="0">
                <a:solidFill>
                  <a:schemeClr val="bg1"/>
                </a:solidFill>
              </a:defRPr>
            </a:lvl1pPr>
          </a:lstStyle>
          <a:p>
            <a:pPr lvl="0"/>
            <a:r>
              <a:rPr lang="en-US" dirty="0" smtClean="0"/>
              <a:t>CLICK TO ADD TITLE</a:t>
            </a:r>
            <a:endParaRPr lang="en-US" dirty="0"/>
          </a:p>
        </p:txBody>
      </p:sp>
      <p:sp>
        <p:nvSpPr>
          <p:cNvPr id="34" name="Text Placeholder 28"/>
          <p:cNvSpPr>
            <a:spLocks noGrp="1"/>
          </p:cNvSpPr>
          <p:nvPr>
            <p:ph type="body" sz="quarter" idx="18" hasCustomPrompt="1"/>
          </p:nvPr>
        </p:nvSpPr>
        <p:spPr>
          <a:xfrm>
            <a:off x="304800" y="900610"/>
            <a:ext cx="1905000" cy="1247422"/>
          </a:xfrm>
        </p:spPr>
        <p:txBody>
          <a:bodyPr>
            <a:normAutofit/>
          </a:bodyPr>
          <a:lstStyle>
            <a:lvl1pPr marL="0" indent="0" algn="l">
              <a:buNone/>
              <a:defRPr sz="1800" baseline="0">
                <a:solidFill>
                  <a:schemeClr val="bg1"/>
                </a:solidFill>
              </a:defRPr>
            </a:lvl1pPr>
          </a:lstStyle>
          <a:p>
            <a:pPr lvl="0"/>
            <a:r>
              <a:rPr lang="en-US" dirty="0" smtClean="0"/>
              <a:t>Click to add text for the picture to the right</a:t>
            </a:r>
            <a:endParaRPr lang="en-US" dirty="0"/>
          </a:p>
        </p:txBody>
      </p:sp>
      <p:sp>
        <p:nvSpPr>
          <p:cNvPr id="38" name="Rectangle 37"/>
          <p:cNvSpPr/>
          <p:nvPr userDrawn="1"/>
        </p:nvSpPr>
        <p:spPr>
          <a:xfrm>
            <a:off x="2440857" y="2424610"/>
            <a:ext cx="2057400" cy="199499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icture Placeholder 11"/>
          <p:cNvSpPr>
            <a:spLocks noGrp="1"/>
          </p:cNvSpPr>
          <p:nvPr>
            <p:ph type="pic" sz="quarter" idx="21"/>
          </p:nvPr>
        </p:nvSpPr>
        <p:spPr>
          <a:xfrm>
            <a:off x="228600" y="2424610"/>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40" name="Picture Placeholder 11"/>
          <p:cNvSpPr>
            <a:spLocks noGrp="1"/>
          </p:cNvSpPr>
          <p:nvPr>
            <p:ph type="pic" sz="quarter" idx="22"/>
          </p:nvPr>
        </p:nvSpPr>
        <p:spPr>
          <a:xfrm>
            <a:off x="4650657" y="2424610"/>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41" name="Text Placeholder 25"/>
          <p:cNvSpPr>
            <a:spLocks noGrp="1"/>
          </p:cNvSpPr>
          <p:nvPr>
            <p:ph type="body" sz="quarter" idx="23" hasCustomPrompt="1"/>
          </p:nvPr>
        </p:nvSpPr>
        <p:spPr>
          <a:xfrm>
            <a:off x="2517057" y="2577010"/>
            <a:ext cx="1905000" cy="366889"/>
          </a:xfrm>
        </p:spPr>
        <p:txBody>
          <a:bodyPr>
            <a:normAutofit/>
          </a:bodyPr>
          <a:lstStyle>
            <a:lvl1pPr algn="l">
              <a:buNone/>
              <a:defRPr sz="1600" b="1" baseline="0">
                <a:solidFill>
                  <a:schemeClr val="bg1"/>
                </a:solidFill>
              </a:defRPr>
            </a:lvl1pPr>
          </a:lstStyle>
          <a:p>
            <a:pPr lvl="0"/>
            <a:r>
              <a:rPr lang="en-US" dirty="0" smtClean="0"/>
              <a:t>CLICK TO ADD TITLE</a:t>
            </a:r>
            <a:endParaRPr lang="en-US" dirty="0"/>
          </a:p>
        </p:txBody>
      </p:sp>
      <p:sp>
        <p:nvSpPr>
          <p:cNvPr id="42" name="Text Placeholder 28"/>
          <p:cNvSpPr>
            <a:spLocks noGrp="1"/>
          </p:cNvSpPr>
          <p:nvPr>
            <p:ph type="body" sz="quarter" idx="24" hasCustomPrompt="1"/>
          </p:nvPr>
        </p:nvSpPr>
        <p:spPr>
          <a:xfrm>
            <a:off x="2517057" y="3034210"/>
            <a:ext cx="1905000" cy="1247422"/>
          </a:xfrm>
        </p:spPr>
        <p:txBody>
          <a:bodyPr>
            <a:normAutofit/>
          </a:bodyPr>
          <a:lstStyle>
            <a:lvl1pPr marL="0" indent="0" algn="l">
              <a:buNone/>
              <a:defRPr sz="1800" baseline="0">
                <a:solidFill>
                  <a:schemeClr val="bg1"/>
                </a:solidFill>
              </a:defRPr>
            </a:lvl1pPr>
          </a:lstStyle>
          <a:p>
            <a:pPr lvl="0"/>
            <a:r>
              <a:rPr lang="en-US" dirty="0" smtClean="0"/>
              <a:t>Click to add text for the picture to the left</a:t>
            </a:r>
            <a:endParaRPr lang="en-US" dirty="0"/>
          </a:p>
        </p:txBody>
      </p:sp>
      <p:sp>
        <p:nvSpPr>
          <p:cNvPr id="43" name="Rectangle 42"/>
          <p:cNvSpPr/>
          <p:nvPr userDrawn="1"/>
        </p:nvSpPr>
        <p:spPr>
          <a:xfrm>
            <a:off x="6860457" y="2424610"/>
            <a:ext cx="2057400" cy="19949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25"/>
          <p:cNvSpPr>
            <a:spLocks noGrp="1"/>
          </p:cNvSpPr>
          <p:nvPr>
            <p:ph type="body" sz="quarter" idx="25" hasCustomPrompt="1"/>
          </p:nvPr>
        </p:nvSpPr>
        <p:spPr>
          <a:xfrm>
            <a:off x="6936657" y="2577010"/>
            <a:ext cx="1905000" cy="366889"/>
          </a:xfrm>
        </p:spPr>
        <p:txBody>
          <a:bodyPr>
            <a:normAutofit/>
          </a:bodyPr>
          <a:lstStyle>
            <a:lvl1pPr algn="l">
              <a:buNone/>
              <a:defRPr sz="1600" b="1" baseline="0">
                <a:solidFill>
                  <a:schemeClr val="bg1"/>
                </a:solidFill>
              </a:defRPr>
            </a:lvl1pPr>
          </a:lstStyle>
          <a:p>
            <a:pPr lvl="0"/>
            <a:r>
              <a:rPr lang="en-US" dirty="0" smtClean="0"/>
              <a:t>CLICK TO ADD TITLE</a:t>
            </a:r>
            <a:endParaRPr lang="en-US" dirty="0"/>
          </a:p>
        </p:txBody>
      </p:sp>
      <p:sp>
        <p:nvSpPr>
          <p:cNvPr id="45" name="Text Placeholder 28"/>
          <p:cNvSpPr>
            <a:spLocks noGrp="1"/>
          </p:cNvSpPr>
          <p:nvPr>
            <p:ph type="body" sz="quarter" idx="26" hasCustomPrompt="1"/>
          </p:nvPr>
        </p:nvSpPr>
        <p:spPr>
          <a:xfrm>
            <a:off x="6936657" y="3034210"/>
            <a:ext cx="1905000" cy="1247422"/>
          </a:xfrm>
        </p:spPr>
        <p:txBody>
          <a:bodyPr>
            <a:normAutofit/>
          </a:bodyPr>
          <a:lstStyle>
            <a:lvl1pPr marL="0" indent="0" algn="l">
              <a:buNone/>
              <a:defRPr sz="1800" baseline="0">
                <a:solidFill>
                  <a:schemeClr val="bg1"/>
                </a:solidFill>
              </a:defRPr>
            </a:lvl1pPr>
          </a:lstStyle>
          <a:p>
            <a:pPr lvl="0"/>
            <a:r>
              <a:rPr lang="en-US" dirty="0" smtClean="0"/>
              <a:t>Click to add text for the picture to the left</a:t>
            </a:r>
            <a:endParaRPr lang="en-US" dirty="0"/>
          </a:p>
        </p:txBody>
      </p:sp>
      <p:sp>
        <p:nvSpPr>
          <p:cNvPr id="46" name="Rectangle 45"/>
          <p:cNvSpPr/>
          <p:nvPr userDrawn="1"/>
        </p:nvSpPr>
        <p:spPr>
          <a:xfrm>
            <a:off x="228600" y="4558210"/>
            <a:ext cx="2057400" cy="1994990"/>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Picture Placeholder 11"/>
          <p:cNvSpPr>
            <a:spLocks noGrp="1"/>
          </p:cNvSpPr>
          <p:nvPr>
            <p:ph type="pic" sz="quarter" idx="27"/>
          </p:nvPr>
        </p:nvSpPr>
        <p:spPr>
          <a:xfrm>
            <a:off x="2438400" y="4558210"/>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48" name="Picture Placeholder 11"/>
          <p:cNvSpPr>
            <a:spLocks noGrp="1"/>
          </p:cNvSpPr>
          <p:nvPr>
            <p:ph type="pic" sz="quarter" idx="28"/>
          </p:nvPr>
        </p:nvSpPr>
        <p:spPr>
          <a:xfrm>
            <a:off x="6858000" y="4558210"/>
            <a:ext cx="2059858" cy="1981200"/>
          </a:xfrm>
          <a:solidFill>
            <a:srgbClr val="F0F0F0"/>
          </a:solidFill>
        </p:spPr>
        <p:txBody>
          <a:bodyPr>
            <a:normAutofit/>
          </a:bodyPr>
          <a:lstStyle>
            <a:lvl1pPr algn="ctr">
              <a:buNone/>
              <a:defRPr sz="1800">
                <a:solidFill>
                  <a:schemeClr val="tx1">
                    <a:lumMod val="75000"/>
                    <a:lumOff val="25000"/>
                  </a:schemeClr>
                </a:solidFill>
              </a:defRPr>
            </a:lvl1pPr>
          </a:lstStyle>
          <a:p>
            <a:r>
              <a:rPr lang="en-US" smtClean="0"/>
              <a:t>Drag picture to placeholder or click icon to add</a:t>
            </a:r>
            <a:endParaRPr lang="en-US" dirty="0"/>
          </a:p>
        </p:txBody>
      </p:sp>
      <p:sp>
        <p:nvSpPr>
          <p:cNvPr id="49" name="Text Placeholder 25"/>
          <p:cNvSpPr>
            <a:spLocks noGrp="1"/>
          </p:cNvSpPr>
          <p:nvPr>
            <p:ph type="body" sz="quarter" idx="29" hasCustomPrompt="1"/>
          </p:nvPr>
        </p:nvSpPr>
        <p:spPr>
          <a:xfrm>
            <a:off x="304800" y="4710610"/>
            <a:ext cx="1905000" cy="366889"/>
          </a:xfrm>
        </p:spPr>
        <p:txBody>
          <a:bodyPr>
            <a:normAutofit/>
          </a:bodyPr>
          <a:lstStyle>
            <a:lvl1pPr algn="l">
              <a:buNone/>
              <a:defRPr sz="1600" b="1" baseline="0">
                <a:solidFill>
                  <a:schemeClr val="accent1">
                    <a:lumMod val="75000"/>
                  </a:schemeClr>
                </a:solidFill>
              </a:defRPr>
            </a:lvl1pPr>
          </a:lstStyle>
          <a:p>
            <a:pPr lvl="0"/>
            <a:r>
              <a:rPr lang="en-US" dirty="0" smtClean="0"/>
              <a:t>CLICK TO ADD TITLE</a:t>
            </a:r>
            <a:endParaRPr lang="en-US" dirty="0"/>
          </a:p>
        </p:txBody>
      </p:sp>
      <p:sp>
        <p:nvSpPr>
          <p:cNvPr id="50" name="Text Placeholder 28"/>
          <p:cNvSpPr>
            <a:spLocks noGrp="1"/>
          </p:cNvSpPr>
          <p:nvPr>
            <p:ph type="body" sz="quarter" idx="30" hasCustomPrompt="1"/>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smtClean="0"/>
              <a:t>Click to add text for the picture to the right</a:t>
            </a:r>
            <a:endParaRPr lang="en-US" dirty="0"/>
          </a:p>
        </p:txBody>
      </p:sp>
      <p:sp>
        <p:nvSpPr>
          <p:cNvPr id="29" name="Date Placeholder 6"/>
          <p:cNvSpPr>
            <a:spLocks noGrp="1"/>
          </p:cNvSpPr>
          <p:nvPr>
            <p:ph type="dt" sz="half" idx="10"/>
          </p:nvPr>
        </p:nvSpPr>
        <p:spPr>
          <a:xfrm>
            <a:off x="457200" y="6553200"/>
            <a:ext cx="2133600" cy="304800"/>
          </a:xfrm>
        </p:spPr>
        <p:txBody>
          <a:bodyPr/>
          <a:lstStyle/>
          <a:p>
            <a:fld id="{EFEED2B4-868F-4681-9E70-FF7ECCDC67D4}" type="datetimeFigureOut">
              <a:rPr lang="en-US" smtClean="0"/>
              <a:t>12/7/15</a:t>
            </a:fld>
            <a:endParaRPr lang="en-US"/>
          </a:p>
        </p:txBody>
      </p:sp>
      <p:sp>
        <p:nvSpPr>
          <p:cNvPr id="54" name="Footer Placeholder 7"/>
          <p:cNvSpPr>
            <a:spLocks noGrp="1"/>
          </p:cNvSpPr>
          <p:nvPr>
            <p:ph type="ftr" sz="quarter" idx="11"/>
          </p:nvPr>
        </p:nvSpPr>
        <p:spPr>
          <a:xfrm>
            <a:off x="3124200" y="6553200"/>
            <a:ext cx="2895600" cy="304800"/>
          </a:xfrm>
        </p:spPr>
        <p:txBody>
          <a:bodyPr/>
          <a:lstStyle/>
          <a:p>
            <a:endParaRPr lang="en-US"/>
          </a:p>
        </p:txBody>
      </p:sp>
      <p:sp>
        <p:nvSpPr>
          <p:cNvPr id="55" name="Slide Number Placeholder 8"/>
          <p:cNvSpPr>
            <a:spLocks noGrp="1"/>
          </p:cNvSpPr>
          <p:nvPr>
            <p:ph type="sldNum" sz="quarter" idx="12"/>
          </p:nvPr>
        </p:nvSpPr>
        <p:spPr>
          <a:xfrm>
            <a:off x="6553200" y="6553200"/>
            <a:ext cx="2133600" cy="304800"/>
          </a:xfrm>
        </p:spPr>
        <p:txBody>
          <a:bodyPr/>
          <a:lstStyle/>
          <a:p>
            <a:fld id="{80F88FF4-1BD9-4AA8-B980-C7776087ABAF}"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anoramic with Caption">
    <p:bg>
      <p:bgPr>
        <a:solidFill>
          <a:schemeClr val="bg1">
            <a:lumMod val="95000"/>
          </a:schemeClr>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804047" cy="6858000"/>
          </a:xfrm>
          <a:prstGeom prst="rect">
            <a:avLst/>
          </a:prstGeom>
        </p:spPr>
      </p:pic>
      <p:sp>
        <p:nvSpPr>
          <p:cNvPr id="7" name="W¥ل云玗İαЂôÁûÂÚ丫:Pïçtúrê Plå¢éhõlðér 表¥鷗字㌍ 表_W 2"/>
          <p:cNvSpPr>
            <a:spLocks noGrp="1"/>
          </p:cNvSpPr>
          <p:nvPr>
            <p:ph type="pic" sz="quarter" idx="30"/>
          </p:nvPr>
        </p:nvSpPr>
        <p:spPr>
          <a:xfrm>
            <a:off x="466724" y="1371599"/>
            <a:ext cx="8191501" cy="2771776"/>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8" name="W¥ل云玗İαЂÕØÚáÛ丫:Téxt Plàçèhòlðêr 表¥鷗字㌍_W 3"/>
          <p:cNvSpPr>
            <a:spLocks noGrp="1"/>
          </p:cNvSpPr>
          <p:nvPr>
            <p:ph type="body" sz="quarter" idx="31" hasCustomPrompt="1"/>
          </p:nvPr>
        </p:nvSpPr>
        <p:spPr>
          <a:xfrm>
            <a:off x="457200" y="4343400"/>
            <a:ext cx="8229600" cy="1447800"/>
          </a:xfrm>
          <a:solidFill>
            <a:schemeClr val="bg1"/>
          </a:solidFill>
        </p:spPr>
        <p:txBody>
          <a:bodyPr tIns="91440" rIns="9144" bIns="91440" anchor="t"/>
          <a:lstStyle>
            <a:lvl1pPr marL="0" marR="0" indent="0" algn="l">
              <a:buFontTx/>
              <a:buNone/>
              <a:defRPr sz="1800" i="0">
                <a:solidFill>
                  <a:schemeClr val="tx1">
                    <a:lumMod val="75000"/>
                    <a:lumOff val="25000"/>
                  </a:schemeClr>
                </a:solidFill>
              </a:defRPr>
            </a:lvl1pPr>
            <a:extLst/>
          </a:lstStyle>
          <a:p>
            <a:pPr lvl="0"/>
            <a:r>
              <a:rPr lang="en-US" dirty="0" smtClean="0"/>
              <a:t>Click to add caption</a:t>
            </a:r>
            <a:endParaRPr lang="en-US" dirty="0"/>
          </a:p>
        </p:txBody>
      </p:sp>
      <p:grpSp>
        <p:nvGrpSpPr>
          <p:cNvPr id="9" name="Group 8"/>
          <p:cNvGrpSpPr/>
          <p:nvPr userDrawn="1"/>
        </p:nvGrpSpPr>
        <p:grpSpPr>
          <a:xfrm rot="5400000">
            <a:off x="4277032" y="1991032"/>
            <a:ext cx="589936" cy="9144000"/>
            <a:chOff x="8524568" y="0"/>
            <a:chExt cx="589936" cy="6858000"/>
          </a:xfrm>
        </p:grpSpPr>
        <p:sp>
          <p:nvSpPr>
            <p:cNvPr id="10" name="Rectangle 9"/>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1" name="Straight Connector 10"/>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2" name="Date Placeholder 2"/>
          <p:cNvSpPr>
            <a:spLocks noGrp="1"/>
          </p:cNvSpPr>
          <p:nvPr>
            <p:ph type="dt" sz="half" idx="10"/>
          </p:nvPr>
        </p:nvSpPr>
        <p:spPr>
          <a:xfrm>
            <a:off x="457200" y="6553200"/>
            <a:ext cx="2133600" cy="304800"/>
          </a:xfrm>
        </p:spPr>
        <p:txBody>
          <a:bodyPr/>
          <a:lstStyle>
            <a:lvl1pPr>
              <a:defRPr>
                <a:solidFill>
                  <a:schemeClr val="bg1"/>
                </a:solidFill>
              </a:defRPr>
            </a:lvl1pPr>
          </a:lstStyle>
          <a:p>
            <a:fld id="{EFEED2B4-868F-4681-9E70-FF7ECCDC67D4}" type="datetimeFigureOut">
              <a:rPr lang="en-US" smtClean="0"/>
              <a:pPr/>
              <a:t>12/7/15</a:t>
            </a:fld>
            <a:endParaRPr lang="en-US" dirty="0"/>
          </a:p>
        </p:txBody>
      </p:sp>
      <p:sp>
        <p:nvSpPr>
          <p:cNvPr id="13" name="Footer Placeholder 3"/>
          <p:cNvSpPr>
            <a:spLocks noGrp="1"/>
          </p:cNvSpPr>
          <p:nvPr>
            <p:ph type="ftr" sz="quarter" idx="11"/>
          </p:nvPr>
        </p:nvSpPr>
        <p:spPr>
          <a:xfrm>
            <a:off x="3124200" y="6553200"/>
            <a:ext cx="2895600" cy="304800"/>
          </a:xfrm>
        </p:spPr>
        <p:txBody>
          <a:bodyPr/>
          <a:lstStyle>
            <a:lvl1pPr>
              <a:defRPr>
                <a:solidFill>
                  <a:schemeClr val="bg1"/>
                </a:solidFill>
              </a:defRPr>
            </a:lvl1pPr>
          </a:lstStyle>
          <a:p>
            <a:endParaRPr lang="en-US" dirty="0"/>
          </a:p>
        </p:txBody>
      </p:sp>
      <p:sp>
        <p:nvSpPr>
          <p:cNvPr id="14" name="Slide Number Placeholder 4"/>
          <p:cNvSpPr>
            <a:spLocks noGrp="1"/>
          </p:cNvSpPr>
          <p:nvPr>
            <p:ph type="sldNum" sz="quarter" idx="12"/>
          </p:nvPr>
        </p:nvSpPr>
        <p:spPr>
          <a:xfrm>
            <a:off x="6553200" y="6553200"/>
            <a:ext cx="2133600" cy="304800"/>
          </a:xfrm>
        </p:spPr>
        <p:txBody>
          <a:bodyPr/>
          <a:lstStyle>
            <a:lvl1pPr>
              <a:defRPr>
                <a:solidFill>
                  <a:schemeClr val="bg1"/>
                </a:solidFill>
              </a:defRPr>
            </a:lvl1pPr>
          </a:lstStyle>
          <a:p>
            <a:fld id="{80F88FF4-1BD9-4AA8-B980-C7776087ABAF}" type="slidenum">
              <a:rPr lang="en-US" smtClean="0"/>
              <a:pPr/>
              <a:t>‹#›</a:t>
            </a:fld>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quare with Caption">
    <p:spTree>
      <p:nvGrpSpPr>
        <p:cNvPr id="1" name=""/>
        <p:cNvGrpSpPr/>
        <p:nvPr/>
      </p:nvGrpSpPr>
      <p:grpSpPr>
        <a:xfrm>
          <a:off x="0" y="0"/>
          <a:ext cx="0" cy="0"/>
          <a:chOff x="0" y="0"/>
          <a:chExt cx="0" cy="0"/>
        </a:xfrm>
      </p:grpSpPr>
      <p:sp>
        <p:nvSpPr>
          <p:cNvPr id="8" name="Rectangle 7"/>
          <p:cNvSpPr/>
          <p:nvPr userDrawn="1"/>
        </p:nvSpPr>
        <p:spPr>
          <a:xfrm rot="5400000">
            <a:off x="4301613" y="1966451"/>
            <a:ext cx="540774" cy="9144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9" name="Straight Connector 8"/>
          <p:cNvCxnSpPr/>
          <p:nvPr userDrawn="1"/>
        </p:nvCxnSpPr>
        <p:spPr>
          <a:xfrm rot="10800000">
            <a:off x="0" y="6858000"/>
            <a:ext cx="9144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userDrawn="1">
            <p:ph type="dt" sz="half" idx="10"/>
          </p:nvPr>
        </p:nvSpPr>
        <p:spPr/>
        <p:txBody>
          <a:bodyPr/>
          <a:lstStyle>
            <a:lvl1pPr>
              <a:defRPr>
                <a:solidFill>
                  <a:schemeClr val="bg1"/>
                </a:solidFill>
              </a:defRPr>
            </a:lvl1pPr>
          </a:lstStyle>
          <a:p>
            <a:fld id="{EFEED2B4-868F-4681-9E70-FF7ECCDC67D4}" type="datetimeFigureOut">
              <a:rPr lang="en-US" smtClean="0"/>
              <a:pPr/>
              <a:t>12/7/15</a:t>
            </a:fld>
            <a:endParaRPr lang="en-US" dirty="0"/>
          </a:p>
        </p:txBody>
      </p:sp>
      <p:sp>
        <p:nvSpPr>
          <p:cNvPr id="4" name="Footer Placeholder 3"/>
          <p:cNvSpPr>
            <a:spLocks noGrp="1"/>
          </p:cNvSpPr>
          <p:nvPr userDrawn="1">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userDrawn="1">
            <p:ph type="sldNum" sz="quarter" idx="12"/>
          </p:nvPr>
        </p:nvSpPr>
        <p:spPr/>
        <p:txBody>
          <a:bodyPr/>
          <a:lstStyle>
            <a:lvl1pPr>
              <a:defRPr>
                <a:solidFill>
                  <a:schemeClr val="bg1"/>
                </a:solidFill>
              </a:defRPr>
            </a:lvl1pPr>
          </a:lstStyle>
          <a:p>
            <a:fld id="{80F88FF4-1BD9-4AA8-B980-C7776087ABAF}" type="slidenum">
              <a:rPr lang="en-US" smtClean="0"/>
              <a:pPr/>
              <a:t>‹#›</a:t>
            </a:fld>
            <a:endParaRPr lang="en-US" dirty="0"/>
          </a:p>
        </p:txBody>
      </p:sp>
      <p:sp>
        <p:nvSpPr>
          <p:cNvPr id="6" name="W¥ل云玗İαЂôÁûÂÚ丫:Pïçtúrê Plå¢éhõlðér 表¥鷗字㌍ 表_W 3"/>
          <p:cNvSpPr>
            <a:spLocks noGrp="1" noChangeAspect="1"/>
          </p:cNvSpPr>
          <p:nvPr userDrawn="1">
            <p:ph type="pic" sz="quarter" idx="13"/>
          </p:nvPr>
        </p:nvSpPr>
        <p:spPr>
          <a:xfrm>
            <a:off x="2974073" y="609600"/>
            <a:ext cx="3198127" cy="32004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en-US" sz="2400" i="0" smtClean="0"/>
              <a:t>Drag picture to placeholder or click icon to add</a:t>
            </a:r>
            <a:endParaRPr lang="en-US" sz="2400" i="0" dirty="0"/>
          </a:p>
        </p:txBody>
      </p:sp>
      <p:sp>
        <p:nvSpPr>
          <p:cNvPr id="7" name="W¥ل云玗İαЂÕØÚáÛ丫:Téxt Plàçèhòlðêr 表¥鷗字㌍_W 6"/>
          <p:cNvSpPr>
            <a:spLocks noGrp="1"/>
          </p:cNvSpPr>
          <p:nvPr userDrawn="1">
            <p:ph type="body" sz="quarter" idx="15" hasCustomPrompt="1"/>
          </p:nvPr>
        </p:nvSpPr>
        <p:spPr>
          <a:xfrm>
            <a:off x="2971800" y="4038600"/>
            <a:ext cx="3200400" cy="1600200"/>
          </a:xfrm>
        </p:spPr>
        <p:txBody>
          <a:bodyPr tIns="91440" rIns="9144" bIns="91440" anchor="t"/>
          <a:lstStyle>
            <a:lvl1pPr marL="0" marR="0" indent="0" algn="l">
              <a:buFontTx/>
              <a:buNone/>
              <a:defRPr sz="1800" i="0">
                <a:solidFill>
                  <a:schemeClr val="tx1">
                    <a:lumMod val="75000"/>
                    <a:lumOff val="25000"/>
                  </a:schemeClr>
                </a:solidFill>
              </a:defRPr>
            </a:lvl1pPr>
            <a:extLst/>
          </a:lstStyle>
          <a:p>
            <a:pPr lvl="0"/>
            <a:r>
              <a:rPr lang="en-US" dirty="0" smtClean="0"/>
              <a:t>Click to add caption</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ortrai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8"/>
          <p:cNvSpPr>
            <a:spLocks noGrp="1"/>
          </p:cNvSpPr>
          <p:nvPr>
            <p:ph type="pic" sz="quarter" idx="13"/>
          </p:nvPr>
        </p:nvSpPr>
        <p:spPr>
          <a:xfrm>
            <a:off x="645701" y="290540"/>
            <a:ext cx="4307299" cy="572926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en-US" i="0" smtClean="0"/>
              <a:t>Drag picture to placeholder or click icon to add</a:t>
            </a:r>
            <a:endParaRPr lang="en-US" i="0" dirty="0"/>
          </a:p>
        </p:txBody>
      </p:sp>
      <p:sp>
        <p:nvSpPr>
          <p:cNvPr id="10" name="Rectangle 6"/>
          <p:cNvSpPr>
            <a:spLocks noGrp="1"/>
          </p:cNvSpPr>
          <p:nvPr>
            <p:ph type="body" sz="quarter" idx="14" hasCustomPrompt="1"/>
          </p:nvPr>
        </p:nvSpPr>
        <p:spPr>
          <a:xfrm>
            <a:off x="5343525" y="2859716"/>
            <a:ext cx="3181350" cy="3181350"/>
          </a:xfrm>
        </p:spPr>
        <p:txBody>
          <a:bodyPr tIns="91440" bIns="91440" anchor="b" anchorCtr="0">
            <a:noAutofit/>
          </a:bodyPr>
          <a:lstStyle>
            <a:lvl1pPr marL="0" marR="0" indent="0" algn="l" rtl="0" latinLnBrk="0">
              <a:spcBef>
                <a:spcPct val="20000"/>
              </a:spcBef>
              <a:buFontTx/>
              <a:buNone/>
              <a:defRPr sz="1800" i="0" baseline="0">
                <a:solidFill>
                  <a:schemeClr val="tx1">
                    <a:lumMod val="75000"/>
                    <a:lumOff val="25000"/>
                  </a:schemeClr>
                </a:solidFill>
                <a:latin typeface="+mn-lt"/>
                <a:ea typeface="+mn-ea"/>
                <a:cs typeface="+mn-cs"/>
              </a:defRPr>
            </a:lvl1pPr>
            <a:extLst/>
          </a:lstStyle>
          <a:p>
            <a:pPr lvl="0"/>
            <a:r>
              <a:rPr lang="en-US" dirty="0" smtClean="0"/>
              <a:t>Click to add caption</a:t>
            </a:r>
            <a:endParaRPr lang="en-US" dirty="0"/>
          </a:p>
        </p:txBody>
      </p:sp>
      <p:grpSp>
        <p:nvGrpSpPr>
          <p:cNvPr id="13" name="Group 12"/>
          <p:cNvGrpSpPr/>
          <p:nvPr userDrawn="1"/>
        </p:nvGrpSpPr>
        <p:grpSpPr>
          <a:xfrm rot="5400000">
            <a:off x="4277032" y="1991032"/>
            <a:ext cx="589936" cy="9144000"/>
            <a:chOff x="8524568" y="0"/>
            <a:chExt cx="589936" cy="6858000"/>
          </a:xfrm>
        </p:grpSpPr>
        <p:sp>
          <p:nvSpPr>
            <p:cNvPr id="14" name="Rectangle 13"/>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5" name="Straight Connector 14"/>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6" name="Date Placeholder 2"/>
          <p:cNvSpPr>
            <a:spLocks noGrp="1"/>
          </p:cNvSpPr>
          <p:nvPr>
            <p:ph type="dt" sz="half" idx="10"/>
          </p:nvPr>
        </p:nvSpPr>
        <p:spPr>
          <a:xfrm>
            <a:off x="457200" y="6553200"/>
            <a:ext cx="2133600" cy="304800"/>
          </a:xfrm>
        </p:spPr>
        <p:txBody>
          <a:bodyPr/>
          <a:lstStyle>
            <a:lvl1pPr>
              <a:defRPr>
                <a:solidFill>
                  <a:schemeClr val="bg1"/>
                </a:solidFill>
              </a:defRPr>
            </a:lvl1pPr>
          </a:lstStyle>
          <a:p>
            <a:fld id="{EFEED2B4-868F-4681-9E70-FF7ECCDC67D4}" type="datetimeFigureOut">
              <a:rPr lang="en-US" smtClean="0"/>
              <a:pPr/>
              <a:t>12/7/15</a:t>
            </a:fld>
            <a:endParaRPr lang="en-US" dirty="0"/>
          </a:p>
        </p:txBody>
      </p:sp>
      <p:sp>
        <p:nvSpPr>
          <p:cNvPr id="17" name="Footer Placeholder 3"/>
          <p:cNvSpPr>
            <a:spLocks noGrp="1"/>
          </p:cNvSpPr>
          <p:nvPr>
            <p:ph type="ftr" sz="quarter" idx="11"/>
          </p:nvPr>
        </p:nvSpPr>
        <p:spPr>
          <a:xfrm>
            <a:off x="3124200" y="6553200"/>
            <a:ext cx="2895600" cy="304800"/>
          </a:xfrm>
        </p:spPr>
        <p:txBody>
          <a:bodyPr/>
          <a:lstStyle>
            <a:lvl1pPr>
              <a:defRPr>
                <a:solidFill>
                  <a:schemeClr val="bg1"/>
                </a:solidFill>
              </a:defRPr>
            </a:lvl1pPr>
          </a:lstStyle>
          <a:p>
            <a:endParaRPr lang="en-US" dirty="0"/>
          </a:p>
        </p:txBody>
      </p:sp>
      <p:sp>
        <p:nvSpPr>
          <p:cNvPr id="18" name="Slide Number Placeholder 4"/>
          <p:cNvSpPr>
            <a:spLocks noGrp="1"/>
          </p:cNvSpPr>
          <p:nvPr>
            <p:ph type="sldNum" sz="quarter" idx="12"/>
          </p:nvPr>
        </p:nvSpPr>
        <p:spPr>
          <a:xfrm>
            <a:off x="6553200" y="6553200"/>
            <a:ext cx="2133600" cy="304800"/>
          </a:xfrm>
        </p:spPr>
        <p:txBody>
          <a:bodyPr/>
          <a:lstStyle>
            <a:lvl1pPr>
              <a:defRPr>
                <a:solidFill>
                  <a:schemeClr val="bg1"/>
                </a:solidFill>
              </a:defRPr>
            </a:lvl1pPr>
          </a:lstStyle>
          <a:p>
            <a:fld id="{80F88FF4-1BD9-4AA8-B980-C7776087ABAF}"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8" name="Rectangle 7"/>
          <p:cNvSpPr/>
          <p:nvPr userDrawn="1"/>
        </p:nvSpPr>
        <p:spPr>
          <a:xfrm>
            <a:off x="0" y="6096000"/>
            <a:ext cx="8534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p:cNvSpPr>
            <a:spLocks noGrp="1"/>
          </p:cNvSpPr>
          <p:nvPr>
            <p:ph type="pic" sz="quarter" idx="10"/>
          </p:nvPr>
        </p:nvSpPr>
        <p:spPr>
          <a:xfrm>
            <a:off x="0" y="0"/>
            <a:ext cx="8534400" cy="6096000"/>
          </a:xfrm>
        </p:spPr>
        <p:txBody>
          <a:bodyPr/>
          <a:lstStyle>
            <a:lvl1pPr algn="ctr">
              <a:buNone/>
              <a:defRPr>
                <a:solidFill>
                  <a:schemeClr val="tx1">
                    <a:lumMod val="85000"/>
                    <a:lumOff val="15000"/>
                  </a:schemeClr>
                </a:solidFill>
              </a:defRPr>
            </a:lvl1pPr>
          </a:lstStyle>
          <a:p>
            <a:r>
              <a:rPr lang="en-US" smtClean="0"/>
              <a:t>Drag picture to placeholder or click icon to add</a:t>
            </a:r>
            <a:endParaRPr lang="en-US" dirty="0"/>
          </a:p>
        </p:txBody>
      </p:sp>
      <p:sp>
        <p:nvSpPr>
          <p:cNvPr id="2" name="Title 1"/>
          <p:cNvSpPr>
            <a:spLocks noGrp="1"/>
          </p:cNvSpPr>
          <p:nvPr>
            <p:ph type="title"/>
          </p:nvPr>
        </p:nvSpPr>
        <p:spPr>
          <a:xfrm>
            <a:off x="152400" y="6172200"/>
            <a:ext cx="8229600" cy="571500"/>
          </a:xfrm>
        </p:spPr>
        <p:txBody>
          <a:bodyPr>
            <a:noAutofit/>
          </a:bodyPr>
          <a:lstStyle>
            <a:lvl1pPr algn="l">
              <a:defRPr sz="3600" b="1">
                <a:solidFill>
                  <a:schemeClr val="tx1">
                    <a:lumMod val="85000"/>
                    <a:lumOff val="15000"/>
                  </a:schemeClr>
                </a:solidFill>
              </a:defRPr>
            </a:lvl1pPr>
          </a:lstStyle>
          <a:p>
            <a:r>
              <a:rPr lang="en-US"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ull Page Photo with Titl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FEED2B4-868F-4681-9E70-FF7ECCDC67D4}" type="datetimeFigureOut">
              <a:rPr lang="en-US" smtClean="0"/>
              <a:t>12/7/15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F88FF4-1BD9-4AA8-B980-C7776087ABAF}" type="slidenum">
              <a:rPr lang="en-US" smtClean="0"/>
              <a:t>‹#›</a:t>
            </a:fld>
            <a:endParaRPr lang="en-US"/>
          </a:p>
        </p:txBody>
      </p:sp>
      <p:sp>
        <p:nvSpPr>
          <p:cNvPr id="8" name="Rectangle 6"/>
          <p:cNvSpPr>
            <a:spLocks noGrp="1" noChangeAspect="1"/>
          </p:cNvSpPr>
          <p:nvPr>
            <p:ph type="pic" sz="quarter" idx="13"/>
          </p:nvPr>
        </p:nvSpPr>
        <p:spPr>
          <a:xfrm>
            <a:off x="0" y="0"/>
            <a:ext cx="9144000" cy="6858000"/>
          </a:xfrm>
          <a:no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lumMod val="75000"/>
                    <a:lumOff val="25000"/>
                  </a:schemeClr>
                </a:solidFill>
                <a:latin typeface="+mn-lt"/>
                <a:ea typeface="+mn-ea"/>
                <a:cs typeface="+mn-cs"/>
              </a:defRPr>
            </a:lvl1pPr>
            <a:extLst/>
          </a:lstStyle>
          <a:p>
            <a:pPr marL="0" marR="0" indent="0" algn="ctr">
              <a:buFontTx/>
              <a:buNone/>
            </a:pPr>
            <a:r>
              <a:rPr lang="en-US" i="0" smtClean="0"/>
              <a:t>Drag picture to placeholder or click icon to add</a:t>
            </a:r>
            <a:endParaRPr lang="en-US" i="0" dirty="0"/>
          </a:p>
        </p:txBody>
      </p:sp>
      <p:sp>
        <p:nvSpPr>
          <p:cNvPr id="12" name="Text Placeholder 10"/>
          <p:cNvSpPr>
            <a:spLocks noGrp="1"/>
          </p:cNvSpPr>
          <p:nvPr>
            <p:ph type="body" sz="quarter" idx="14" hasCustomPrompt="1"/>
          </p:nvPr>
        </p:nvSpPr>
        <p:spPr>
          <a:xfrm>
            <a:off x="5105400" y="5257800"/>
            <a:ext cx="4038600" cy="505047"/>
          </a:xfrm>
          <a:solidFill>
            <a:schemeClr val="tx1">
              <a:alpha val="46000"/>
            </a:schemeClr>
          </a:solidFill>
        </p:spPr>
        <p:txBody>
          <a:bodyPr>
            <a:normAutofit/>
          </a:bodyPr>
          <a:lstStyle>
            <a:lvl1pPr>
              <a:buNone/>
              <a:defRPr sz="2800" baseline="0">
                <a:solidFill>
                  <a:schemeClr val="bg1"/>
                </a:solidFill>
              </a:defRPr>
            </a:lvl1pPr>
          </a:lstStyle>
          <a:p>
            <a:pPr lvl="0"/>
            <a:r>
              <a:rPr lang="en-US" dirty="0" smtClean="0"/>
              <a:t>Click to add Title</a:t>
            </a: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4-Up Mixed">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804047" cy="6858000"/>
          </a:xfrm>
          <a:prstGeom prst="rect">
            <a:avLst/>
          </a:prstGeom>
        </p:spPr>
      </p:pic>
      <p:sp>
        <p:nvSpPr>
          <p:cNvPr id="6" name="Rectangle 7"/>
          <p:cNvSpPr>
            <a:spLocks noGrp="1"/>
          </p:cNvSpPr>
          <p:nvPr>
            <p:ph type="pic" sz="quarter" idx="14"/>
          </p:nvPr>
        </p:nvSpPr>
        <p:spPr>
          <a:xfrm>
            <a:off x="762000" y="257665"/>
            <a:ext cx="4481957" cy="5990735"/>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7" name="Rectangle 7"/>
          <p:cNvSpPr>
            <a:spLocks noGrp="1" noChangeAspect="1"/>
          </p:cNvSpPr>
          <p:nvPr>
            <p:ph type="pic" sz="quarter" idx="18"/>
          </p:nvPr>
        </p:nvSpPr>
        <p:spPr>
          <a:xfrm>
            <a:off x="5655438" y="257665"/>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8" name="Picture Placeholder 7"/>
          <p:cNvSpPr>
            <a:spLocks noGrp="1" noChangeAspect="1"/>
          </p:cNvSpPr>
          <p:nvPr>
            <p:ph type="pic" sz="quarter" idx="22"/>
          </p:nvPr>
        </p:nvSpPr>
        <p:spPr>
          <a:xfrm>
            <a:off x="5655438" y="23622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9" name="Rectangle 7"/>
          <p:cNvSpPr>
            <a:spLocks noGrp="1" noChangeAspect="1"/>
          </p:cNvSpPr>
          <p:nvPr>
            <p:ph type="pic" sz="quarter" idx="23"/>
          </p:nvPr>
        </p:nvSpPr>
        <p:spPr>
          <a:xfrm>
            <a:off x="5655438" y="4495800"/>
            <a:ext cx="2366713"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12" name="Date Placeholder 3"/>
          <p:cNvSpPr>
            <a:spLocks noGrp="1"/>
          </p:cNvSpPr>
          <p:nvPr>
            <p:ph type="dt" sz="half" idx="10"/>
          </p:nvPr>
        </p:nvSpPr>
        <p:spPr>
          <a:xfrm>
            <a:off x="457200" y="6553200"/>
            <a:ext cx="2133600" cy="304800"/>
          </a:xfrm>
        </p:spPr>
        <p:txBody>
          <a:bodyPr/>
          <a:lstStyle/>
          <a:p>
            <a:fld id="{EFEED2B4-868F-4681-9E70-FF7ECCDC67D4}" type="datetimeFigureOut">
              <a:rPr lang="en-US" smtClean="0"/>
              <a:t>12/7/15</a:t>
            </a:fld>
            <a:endParaRPr lang="en-US"/>
          </a:p>
        </p:txBody>
      </p:sp>
      <p:sp>
        <p:nvSpPr>
          <p:cNvPr id="13" name="Footer Placeholder 4"/>
          <p:cNvSpPr>
            <a:spLocks noGrp="1"/>
          </p:cNvSpPr>
          <p:nvPr>
            <p:ph type="ftr" sz="quarter" idx="11"/>
          </p:nvPr>
        </p:nvSpPr>
        <p:spPr>
          <a:xfrm>
            <a:off x="2971800" y="6553200"/>
            <a:ext cx="2895600" cy="304800"/>
          </a:xfrm>
        </p:spPr>
        <p:txBody>
          <a:bodyPr/>
          <a:lstStyle/>
          <a:p>
            <a:endParaRPr lang="en-US"/>
          </a:p>
        </p:txBody>
      </p:sp>
      <p:sp>
        <p:nvSpPr>
          <p:cNvPr id="14" name="Slide Number Placeholder 5"/>
          <p:cNvSpPr>
            <a:spLocks noGrp="1"/>
          </p:cNvSpPr>
          <p:nvPr>
            <p:ph type="sldNum" sz="quarter" idx="12"/>
          </p:nvPr>
        </p:nvSpPr>
        <p:spPr>
          <a:xfrm>
            <a:off x="6248400" y="6553200"/>
            <a:ext cx="2057400" cy="304800"/>
          </a:xfrm>
        </p:spPr>
        <p:txBody>
          <a:bodyPr/>
          <a:lstStyle/>
          <a:p>
            <a:fld id="{80F88FF4-1BD9-4AA8-B980-C7776087ABAF}" type="slidenum">
              <a:rPr lang="en-US" smtClean="0"/>
              <a:t>‹#›</a:t>
            </a:fld>
            <a:endParaRPr lang="en-US"/>
          </a:p>
        </p:txBody>
      </p:sp>
      <p:sp>
        <p:nvSpPr>
          <p:cNvPr id="15" name="Rectangle 14"/>
          <p:cNvSpPr/>
          <p:nvPr userDrawn="1"/>
        </p:nvSpPr>
        <p:spPr>
          <a:xfrm>
            <a:off x="8524568" y="0"/>
            <a:ext cx="540774"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6" name="Straight Connector 15"/>
          <p:cNvCxnSpPr/>
          <p:nvPr userDrawn="1"/>
        </p:nvCxnSpPr>
        <p:spPr>
          <a:xfrm rot="5400000">
            <a:off x="5693734"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991610"/>
      </p:ext>
    </p:extLst>
  </p:cSld>
  <p:clrMapOvr>
    <a:masterClrMapping/>
  </p:clrMapOvr>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Album Section ">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804047" cy="6858000"/>
          </a:xfrm>
          <a:prstGeom prst="rect">
            <a:avLst/>
          </a:prstGeom>
        </p:spPr>
      </p:pic>
      <p:sp>
        <p:nvSpPr>
          <p:cNvPr id="2" name="Title 1"/>
          <p:cNvSpPr>
            <a:spLocks noGrp="1"/>
          </p:cNvSpPr>
          <p:nvPr>
            <p:ph type="title"/>
          </p:nvPr>
        </p:nvSpPr>
        <p:spPr>
          <a:xfrm>
            <a:off x="609600" y="4646839"/>
            <a:ext cx="7772400" cy="1362075"/>
          </a:xfrm>
        </p:spPr>
        <p:txBody>
          <a:bodyPr anchor="t"/>
          <a:lstStyle>
            <a:lvl1pPr algn="l">
              <a:defRPr sz="4000" b="1" cap="all">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314665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0"/>
          </p:nvPr>
        </p:nvSpPr>
        <p:spPr>
          <a:xfrm>
            <a:off x="457200" y="6553200"/>
            <a:ext cx="2133600" cy="304800"/>
          </a:xfrm>
        </p:spPr>
        <p:txBody>
          <a:bodyPr/>
          <a:lstStyle/>
          <a:p>
            <a:fld id="{EFEED2B4-868F-4681-9E70-FF7ECCDC67D4}" type="datetimeFigureOut">
              <a:rPr lang="en-US" smtClean="0"/>
              <a:t>12/7/15</a:t>
            </a:fld>
            <a:endParaRPr lang="en-US"/>
          </a:p>
        </p:txBody>
      </p:sp>
      <p:sp>
        <p:nvSpPr>
          <p:cNvPr id="10" name="Footer Placeholder 4"/>
          <p:cNvSpPr>
            <a:spLocks noGrp="1"/>
          </p:cNvSpPr>
          <p:nvPr>
            <p:ph type="ftr" sz="quarter" idx="11"/>
          </p:nvPr>
        </p:nvSpPr>
        <p:spPr>
          <a:xfrm>
            <a:off x="2971800" y="6553200"/>
            <a:ext cx="2895600" cy="304800"/>
          </a:xfrm>
        </p:spPr>
        <p:txBody>
          <a:bodyPr/>
          <a:lstStyle/>
          <a:p>
            <a:endParaRPr lang="en-US"/>
          </a:p>
        </p:txBody>
      </p:sp>
      <p:sp>
        <p:nvSpPr>
          <p:cNvPr id="11" name="Slide Number Placeholder 5"/>
          <p:cNvSpPr>
            <a:spLocks noGrp="1"/>
          </p:cNvSpPr>
          <p:nvPr>
            <p:ph type="sldNum" sz="quarter" idx="12"/>
          </p:nvPr>
        </p:nvSpPr>
        <p:spPr>
          <a:xfrm>
            <a:off x="6248400" y="6553200"/>
            <a:ext cx="2057400" cy="304800"/>
          </a:xfrm>
        </p:spPr>
        <p:txBody>
          <a:bodyPr/>
          <a:lstStyle/>
          <a:p>
            <a:fld id="{80F88FF4-1BD9-4AA8-B980-C7776087ABAF}" type="slidenum">
              <a:rPr lang="en-US" smtClean="0"/>
              <a:t>‹#›</a:t>
            </a:fld>
            <a:endParaRPr lang="en-US"/>
          </a:p>
        </p:txBody>
      </p:sp>
    </p:spTree>
    <p:extLst>
      <p:ext uri="{BB962C8B-B14F-4D97-AF65-F5344CB8AC3E}">
        <p14:creationId xmlns:p14="http://schemas.microsoft.com/office/powerpoint/2010/main" val="1486353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EED2B4-868F-4681-9E70-FF7ECCDC67D4}" type="datetimeFigureOut">
              <a:rPr lang="en-US" smtClean="0"/>
              <a:t>12/7/15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F88FF4-1BD9-4AA8-B980-C7776087ABAF}" type="slidenum">
              <a:rPr lang="en-US" smtClean="0"/>
              <a:t>‹#›</a:t>
            </a:fld>
            <a:endParaRPr lang="en-US"/>
          </a:p>
        </p:txBody>
      </p:sp>
    </p:spTree>
    <p:extLst>
      <p:ext uri="{BB962C8B-B14F-4D97-AF65-F5344CB8AC3E}">
        <p14:creationId xmlns:p14="http://schemas.microsoft.com/office/powerpoint/2010/main" val="1717791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EED2B4-868F-4681-9E70-FF7ECCDC67D4}" type="datetimeFigureOut">
              <a:rPr lang="en-US" smtClean="0"/>
              <a:t>12/7/15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F88FF4-1BD9-4AA8-B980-C7776087ABAF}" type="slidenum">
              <a:rPr lang="en-US" smtClean="0"/>
              <a:t>‹#›</a:t>
            </a:fld>
            <a:endParaRPr lang="en-US"/>
          </a:p>
        </p:txBody>
      </p:sp>
    </p:spTree>
    <p:extLst>
      <p:ext uri="{BB962C8B-B14F-4D97-AF65-F5344CB8AC3E}">
        <p14:creationId xmlns:p14="http://schemas.microsoft.com/office/powerpoint/2010/main" val="209120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EED2B4-868F-4681-9E70-FF7ECCDC67D4}" type="datetimeFigureOut">
              <a:rPr lang="en-US" smtClean="0"/>
              <a:t>12/7/15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F88FF4-1BD9-4AA8-B980-C7776087ABAF}" type="slidenum">
              <a:rPr lang="en-US" smtClean="0"/>
              <a:t>‹#›</a:t>
            </a:fld>
            <a:endParaRPr lang="en-US"/>
          </a:p>
        </p:txBody>
      </p:sp>
    </p:spTree>
    <p:extLst>
      <p:ext uri="{BB962C8B-B14F-4D97-AF65-F5344CB8AC3E}">
        <p14:creationId xmlns:p14="http://schemas.microsoft.com/office/powerpoint/2010/main" val="1266302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D2B4-868F-4681-9E70-FF7ECCDC67D4}" type="datetimeFigureOut">
              <a:rPr lang="en-US" smtClean="0"/>
              <a:t>12/7/15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F88FF4-1BD9-4AA8-B980-C7776087ABAF}" type="slidenum">
              <a:rPr lang="en-US" smtClean="0"/>
              <a:t>‹#›</a:t>
            </a:fld>
            <a:endParaRPr lang="en-US"/>
          </a:p>
        </p:txBody>
      </p:sp>
    </p:spTree>
    <p:extLst>
      <p:ext uri="{BB962C8B-B14F-4D97-AF65-F5344CB8AC3E}">
        <p14:creationId xmlns:p14="http://schemas.microsoft.com/office/powerpoint/2010/main" val="2845241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EED2B4-868F-4681-9E70-FF7ECCDC67D4}" type="datetimeFigureOut">
              <a:rPr lang="en-US" smtClean="0"/>
              <a:t>12/7/15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F88FF4-1BD9-4AA8-B980-C7776087ABAF}" type="slidenum">
              <a:rPr lang="en-US" smtClean="0"/>
              <a:t>‹#›</a:t>
            </a:fld>
            <a:endParaRPr lang="en-US"/>
          </a:p>
        </p:txBody>
      </p:sp>
    </p:spTree>
    <p:extLst>
      <p:ext uri="{BB962C8B-B14F-4D97-AF65-F5344CB8AC3E}">
        <p14:creationId xmlns:p14="http://schemas.microsoft.com/office/powerpoint/2010/main" val="4159981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EED2B4-868F-4681-9E70-FF7ECCDC67D4}" type="datetimeFigureOut">
              <a:rPr lang="en-US" smtClean="0"/>
              <a:t>12/7/15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F88FF4-1BD9-4AA8-B980-C7776087ABAF}" type="slidenum">
              <a:rPr lang="en-US" smtClean="0"/>
              <a:t>‹#›</a:t>
            </a:fld>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804047" cy="6858000"/>
          </a:xfrm>
          <a:prstGeom prst="rect">
            <a:avLst/>
          </a:prstGeom>
        </p:spPr>
      </p:pic>
    </p:spTree>
    <p:extLst>
      <p:ext uri="{BB962C8B-B14F-4D97-AF65-F5344CB8AC3E}">
        <p14:creationId xmlns:p14="http://schemas.microsoft.com/office/powerpoint/2010/main" val="17387298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EED2B4-868F-4681-9E70-FF7ECCDC67D4}" type="datetimeFigureOut">
              <a:rPr lang="en-US" smtClean="0"/>
              <a:t>12/7/15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F88FF4-1BD9-4AA8-B980-C7776087ABAF}" type="slidenum">
              <a:rPr lang="en-US" smtClean="0"/>
              <a:t>‹#›</a:t>
            </a:fld>
            <a:endParaRPr lang="en-US"/>
          </a:p>
        </p:txBody>
      </p:sp>
    </p:spTree>
    <p:extLst>
      <p:ext uri="{BB962C8B-B14F-4D97-AF65-F5344CB8AC3E}">
        <p14:creationId xmlns:p14="http://schemas.microsoft.com/office/powerpoint/2010/main" val="203642950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1" r:id="rId15"/>
    <p:sldLayoutId id="2147483661" r:id="rId16"/>
    <p:sldLayoutId id="2147483676" r:id="rId17"/>
    <p:sldLayoutId id="2147483655" r:id="rId18"/>
    <p:sldLayoutId id="2147483674" r:id="rId19"/>
    <p:sldLayoutId id="2147483670" r:id="rId20"/>
    <p:sldLayoutId id="2147483671" r:id="rId21"/>
    <p:sldLayoutId id="2147483672" r:id="rId22"/>
    <p:sldLayoutId id="2147483673" r:id="rId23"/>
    <p:sldLayoutId id="2147483650" r:id="rId24"/>
    <p:sldLayoutId id="2147483667" r:id="rId25"/>
    <p:sldLayoutId id="2147483668" r:id="rId26"/>
    <p:sldLayoutId id="2147483666" r:id="rId27"/>
    <p:sldLayoutId id="2147483663" r:id="rId28"/>
    <p:sldLayoutId id="2147483653" r:id="rId29"/>
    <p:sldLayoutId id="2147483660" r:id="rId30"/>
    <p:sldLayoutId id="2147483658" r:id="rId31"/>
    <p:sldLayoutId id="2147483665" r:id="rId32"/>
    <p:sldLayoutId id="2147483669" r:id="rId33"/>
    <p:sldLayoutId id="2147483654" r:id="rId34"/>
    <p:sldLayoutId id="2147483656" r:id="rId35"/>
    <p:sldLayoutId id="2147483704" r:id="rId36"/>
    <p:sldLayoutId id="2147483705" r:id="rId3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5" Type="http://schemas.openxmlformats.org/officeDocument/2006/relationships/image" Target="../media/image32.jpg"/><Relationship Id="rId6" Type="http://schemas.openxmlformats.org/officeDocument/2006/relationships/image" Target="../media/image33.jpg"/><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4" Type="http://schemas.microsoft.com/office/2007/relationships/hdphoto" Target="../media/hdphoto1.wdp"/><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g"/><Relationship Id="rId1" Type="http://schemas.openxmlformats.org/officeDocument/2006/relationships/slideLayout" Target="../slideLayouts/slideLayout13.xml"/><Relationship Id="rId2"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36.xml"/><Relationship Id="rId2"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uvre.jpg"/>
          <p:cNvPicPr>
            <a:picLocks noChangeAspect="1"/>
          </p:cNvPicPr>
          <p:nvPr/>
        </p:nvPicPr>
        <p:blipFill rotWithShape="1">
          <a:blip r:embed="rId3" cstate="print">
            <a:extLst>
              <a:ext uri="{28A0092B-C50C-407E-A947-70E740481C1C}">
                <a14:useLocalDpi xmlns:a14="http://schemas.microsoft.com/office/drawing/2010/main" val="0"/>
              </a:ext>
            </a:extLst>
          </a:blip>
          <a:srcRect l="6738" r="239" b="8164"/>
          <a:stretch/>
        </p:blipFill>
        <p:spPr>
          <a:xfrm>
            <a:off x="0" y="0"/>
            <a:ext cx="9144000" cy="6858000"/>
          </a:xfrm>
          <a:prstGeom prst="rect">
            <a:avLst/>
          </a:prstGeom>
        </p:spPr>
      </p:pic>
      <p:sp>
        <p:nvSpPr>
          <p:cNvPr id="2" name="Text Placeholder 1"/>
          <p:cNvSpPr>
            <a:spLocks noGrp="1"/>
          </p:cNvSpPr>
          <p:nvPr>
            <p:ph type="body" sz="quarter" idx="14"/>
          </p:nvPr>
        </p:nvSpPr>
        <p:spPr>
          <a:xfrm>
            <a:off x="381000" y="4572000"/>
            <a:ext cx="6705600" cy="1828800"/>
          </a:xfrm>
        </p:spPr>
        <p:txBody>
          <a:bodyPr>
            <a:normAutofit lnSpcReduction="10000"/>
          </a:bodyPr>
          <a:lstStyle/>
          <a:p>
            <a:r>
              <a:rPr lang="en-US" sz="5400" dirty="0" smtClean="0">
                <a:solidFill>
                  <a:schemeClr val="accent6">
                    <a:lumMod val="20000"/>
                    <a:lumOff val="80000"/>
                  </a:schemeClr>
                </a:solidFill>
                <a:latin typeface="Century Gothic"/>
                <a:cs typeface="Century Gothic"/>
              </a:rPr>
              <a:t>Art Museums:</a:t>
            </a:r>
            <a:r>
              <a:rPr lang="en-US" sz="3600" dirty="0" smtClean="0">
                <a:solidFill>
                  <a:schemeClr val="accent6">
                    <a:lumMod val="20000"/>
                    <a:lumOff val="80000"/>
                  </a:schemeClr>
                </a:solidFill>
                <a:latin typeface="Century Gothic"/>
                <a:cs typeface="Century Gothic"/>
              </a:rPr>
              <a:t> </a:t>
            </a:r>
          </a:p>
          <a:p>
            <a:r>
              <a:rPr lang="en-US" sz="3600" dirty="0" smtClean="0">
                <a:solidFill>
                  <a:schemeClr val="accent6">
                    <a:lumMod val="20000"/>
                    <a:lumOff val="80000"/>
                  </a:schemeClr>
                </a:solidFill>
                <a:latin typeface="Century Gothic"/>
                <a:cs typeface="Century Gothic"/>
              </a:rPr>
              <a:t>The </a:t>
            </a:r>
            <a:r>
              <a:rPr lang="en-US" sz="5400" dirty="0" smtClean="0">
                <a:solidFill>
                  <a:schemeClr val="accent6">
                    <a:lumMod val="20000"/>
                    <a:lumOff val="80000"/>
                  </a:schemeClr>
                </a:solidFill>
                <a:latin typeface="Century Gothic"/>
                <a:cs typeface="Century Gothic"/>
              </a:rPr>
              <a:t>Institution </a:t>
            </a:r>
            <a:r>
              <a:rPr lang="en-US" sz="3900" dirty="0" smtClean="0">
                <a:solidFill>
                  <a:schemeClr val="accent6">
                    <a:lumMod val="20000"/>
                    <a:lumOff val="80000"/>
                  </a:schemeClr>
                </a:solidFill>
                <a:latin typeface="Century Gothic"/>
                <a:cs typeface="Century Gothic"/>
              </a:rPr>
              <a:t>of</a:t>
            </a:r>
            <a:r>
              <a:rPr lang="en-US" sz="5400" dirty="0" smtClean="0">
                <a:solidFill>
                  <a:schemeClr val="accent6">
                    <a:lumMod val="20000"/>
                    <a:lumOff val="80000"/>
                  </a:schemeClr>
                </a:solidFill>
                <a:latin typeface="Century Gothic"/>
                <a:cs typeface="Century Gothic"/>
              </a:rPr>
              <a:t> Art  </a:t>
            </a:r>
            <a:endParaRPr lang="en-US" sz="5400" dirty="0">
              <a:solidFill>
                <a:schemeClr val="accent6">
                  <a:lumMod val="20000"/>
                  <a:lumOff val="80000"/>
                </a:schemeClr>
              </a:solidFill>
              <a:latin typeface="Century Gothic"/>
              <a:cs typeface="Century Gothic"/>
            </a:endParaRPr>
          </a:p>
        </p:txBody>
      </p:sp>
      <p:sp>
        <p:nvSpPr>
          <p:cNvPr id="7" name="Text Placeholder 1"/>
          <p:cNvSpPr txBox="1">
            <a:spLocks/>
          </p:cNvSpPr>
          <p:nvPr/>
        </p:nvSpPr>
        <p:spPr>
          <a:xfrm>
            <a:off x="6781800" y="6172200"/>
            <a:ext cx="2133600" cy="4572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vert="horz" lIns="91440" tIns="137160" rIns="91440" bIns="45720" rtlCol="0" anchor="ctr" anchorCtr="0">
            <a:normAutofit fontScale="55000" lnSpcReduction="20000"/>
          </a:bodyPr>
          <a:lstStyle>
            <a:lvl1pPr marL="342900" indent="-342900" algn="ctr" defTabSz="457200" rtl="0" eaLnBrk="1" latinLnBrk="0" hangingPunct="1">
              <a:spcBef>
                <a:spcPct val="20000"/>
              </a:spcBef>
              <a:buFont typeface="Arial"/>
              <a:buNone/>
              <a:defRPr sz="3200" b="1" kern="1200" baseline="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000" dirty="0" smtClean="0">
                <a:solidFill>
                  <a:schemeClr val="accent6">
                    <a:lumMod val="20000"/>
                    <a:lumOff val="80000"/>
                  </a:schemeClr>
                </a:solidFill>
                <a:latin typeface="Century Gothic"/>
                <a:cs typeface="Century Gothic"/>
              </a:rPr>
              <a:t>By Sarah Fritz</a:t>
            </a:r>
            <a:endParaRPr lang="en-US" sz="5400" dirty="0">
              <a:solidFill>
                <a:schemeClr val="accent6">
                  <a:lumMod val="20000"/>
                  <a:lumOff val="80000"/>
                </a:schemeClr>
              </a:solidFill>
              <a:latin typeface="Century Gothic"/>
              <a:cs typeface="Century Gothic"/>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52400" y="152400"/>
            <a:ext cx="8686800" cy="655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88259" y="188259"/>
            <a:ext cx="8776448" cy="6490448"/>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5486400"/>
            <a:ext cx="8610600" cy="1364397"/>
          </a:xfrm>
          <a:prstGeom prst="rect">
            <a:avLst/>
          </a:prstGeom>
          <a:noFill/>
        </p:spPr>
        <p:txBody>
          <a:bodyPr wrap="square" rtlCol="0">
            <a:normAutofit fontScale="85000" lnSpcReduction="10000"/>
          </a:bodyPr>
          <a:lstStyle/>
          <a:p>
            <a:r>
              <a:rPr lang="en-US" sz="2400" dirty="0" smtClean="0"/>
              <a:t>What about art that is contained within the environment it was created, and not for public consumption at all? Artists usually belong to  a lower status in our society however esteemed they have become in their field. Many artists create work that will never be seen by the public,</a:t>
            </a:r>
            <a:r>
              <a:rPr lang="en-US" sz="2400" dirty="0"/>
              <a:t> </a:t>
            </a:r>
            <a:r>
              <a:rPr lang="en-US" sz="2400" dirty="0" smtClean="0"/>
              <a:t>yet participate in acts of production. </a:t>
            </a:r>
            <a:endParaRPr lang="en-US" sz="2400" dirty="0"/>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481943" y="1752600"/>
            <a:ext cx="4180114" cy="3085605"/>
          </a:xfrm>
          <a:prstGeom prst="rect">
            <a:avLst/>
          </a:prstGeom>
        </p:spPr>
      </p:pic>
      <p:pic>
        <p:nvPicPr>
          <p:cNvPr id="3" name="Picture 2" descr="Helen Frankenthaler.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65" y="152400"/>
            <a:ext cx="7802135" cy="5357872"/>
          </a:xfrm>
          <a:prstGeom prst="rect">
            <a:avLst/>
          </a:prstGeom>
        </p:spPr>
      </p:pic>
      <p:sp>
        <p:nvSpPr>
          <p:cNvPr id="10" name="TextBox 9"/>
          <p:cNvSpPr txBox="1"/>
          <p:nvPr/>
        </p:nvSpPr>
        <p:spPr>
          <a:xfrm>
            <a:off x="240766" y="381000"/>
            <a:ext cx="5855233" cy="533400"/>
          </a:xfrm>
          <a:prstGeom prst="rect">
            <a:avLst/>
          </a:prstGeom>
          <a:solidFill>
            <a:schemeClr val="tx1">
              <a:lumMod val="95000"/>
              <a:lumOff val="5000"/>
              <a:alpha val="55000"/>
            </a:schemeClr>
          </a:solidFill>
        </p:spPr>
        <p:txBody>
          <a:bodyPr wrap="square" rtlCol="0">
            <a:normAutofit/>
          </a:bodyPr>
          <a:lstStyle/>
          <a:p>
            <a:r>
              <a:rPr lang="en-US" sz="2400" b="1" dirty="0" smtClean="0">
                <a:solidFill>
                  <a:schemeClr val="bg1"/>
                </a:solidFill>
              </a:rPr>
              <a:t>	In the element of the ARTIST at work </a:t>
            </a:r>
            <a:endParaRPr lang="en-US" sz="24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2000"/>
                                        <p:tgtEl>
                                          <p:spTgt spid="17">
                                            <p:bg/>
                                          </p:spTgt>
                                        </p:tgtEl>
                                      </p:cBhvr>
                                    </p:animEffect>
                                    <p:set>
                                      <p:cBhvr>
                                        <p:cTn id="7" dur="1" fill="hold">
                                          <p:stCondLst>
                                            <p:cond delay="1999"/>
                                          </p:stCondLst>
                                        </p:cTn>
                                        <p:tgtEl>
                                          <p:spTgt spid="17">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52400"/>
            <a:ext cx="4495800" cy="1143000"/>
          </a:xfrm>
          <a:prstGeom prst="rect">
            <a:avLst/>
          </a:prstGeom>
        </p:spPr>
        <p:style>
          <a:lnRef idx="1">
            <a:schemeClr val="dk1"/>
          </a:lnRef>
          <a:fillRef idx="2">
            <a:schemeClr val="dk1"/>
          </a:fillRef>
          <a:effectRef idx="1">
            <a:schemeClr val="dk1"/>
          </a:effectRef>
          <a:fontRef idx="minor">
            <a:schemeClr val="dk1"/>
          </a:fontRef>
        </p:style>
        <p:txBody>
          <a:bodyPr wrap="square" rtlCol="0" anchor="ctr" anchorCtr="1">
            <a:noAutofit/>
          </a:bodyPr>
          <a:lstStyle>
            <a:defPPr>
              <a:defRPr lang="en-US"/>
            </a:defPPr>
            <a:lvl1pPr>
              <a:defRPr sz="4800" spc="600">
                <a:ln w="1905"/>
                <a:effectLst>
                  <a:innerShdw blurRad="69850" dist="43180" dir="5400000">
                    <a:srgbClr val="000000">
                      <a:alpha val="65000"/>
                    </a:srgbClr>
                  </a:innerShdw>
                </a:effectLst>
                <a:latin typeface="CameoAntique" charset="2"/>
                <a:cs typeface="CameoAntique" charset="2"/>
              </a:defRPr>
            </a:lvl1pPr>
          </a:lstStyle>
          <a:p>
            <a:r>
              <a:rPr lang="en-US" sz="4000" dirty="0" smtClean="0">
                <a:latin typeface="Century Gothic"/>
                <a:cs typeface="Century Gothic"/>
              </a:rPr>
              <a:t>CONFLICT</a:t>
            </a:r>
          </a:p>
          <a:p>
            <a:r>
              <a:rPr lang="en-US" sz="4000" dirty="0" smtClean="0">
                <a:latin typeface="Century Gothic"/>
                <a:cs typeface="Century Gothic"/>
              </a:rPr>
              <a:t>PARADIGM</a:t>
            </a:r>
            <a:endParaRPr lang="en-US" sz="4000" dirty="0">
              <a:latin typeface="Century Gothic"/>
              <a:cs typeface="Century Gothic"/>
            </a:endParaRPr>
          </a:p>
        </p:txBody>
      </p:sp>
      <p:sp>
        <p:nvSpPr>
          <p:cNvPr id="2" name="Rectangle 1"/>
          <p:cNvSpPr/>
          <p:nvPr/>
        </p:nvSpPr>
        <p:spPr>
          <a:xfrm>
            <a:off x="76200" y="1447800"/>
            <a:ext cx="4267200" cy="5410200"/>
          </a:xfrm>
          <a:prstGeom prst="rect">
            <a:avLst/>
          </a:prstGeom>
        </p:spPr>
        <p:txBody>
          <a:bodyPr wrap="square">
            <a:normAutofit fontScale="92500" lnSpcReduction="20000"/>
          </a:bodyPr>
          <a:lstStyle/>
          <a:p>
            <a:pPr algn="ctr">
              <a:defRPr/>
            </a:pPr>
            <a:r>
              <a:rPr lang="en-US" dirty="0" smtClean="0">
                <a:solidFill>
                  <a:schemeClr val="tx1">
                    <a:lumMod val="75000"/>
                    <a:lumOff val="25000"/>
                  </a:schemeClr>
                </a:solidFill>
                <a:latin typeface="Century Gothic"/>
                <a:cs typeface="Century Gothic"/>
              </a:rPr>
              <a:t>From the conflict perspective, looking at the institution of the art world it is easy to see how the use of cultural capital perpetuates class divides, inequities and disparities. It is the art world and its experts who define the dominant ideology of any given time, and what is high art or lowbrow proletariat meal. The art world also determines the worth of art, and who will actually be able to own art, what the rights of the artists may be and how accessible it will be to the public. Studies show that people in lower socioeconomic statuses are visiting museums at a lower percentage, thereby not accessing the educational or cultural benefits. The art world creates an esoteric lexicon for art to prevent the masses from being able to readily ‘read’ the art without the help of academia. Many people are rejecting this and protesting this as well as other exploitative museum practices. </a:t>
            </a:r>
            <a:endParaRPr lang="en-US" dirty="0">
              <a:solidFill>
                <a:schemeClr val="tx1">
                  <a:lumMod val="75000"/>
                  <a:lumOff val="25000"/>
                </a:schemeClr>
              </a:solidFill>
              <a:latin typeface="Century Gothic"/>
              <a:cs typeface="Century Gothic"/>
            </a:endParaRPr>
          </a:p>
        </p:txBody>
      </p:sp>
      <p:pic>
        <p:nvPicPr>
          <p:cNvPr id="3" name="Picture 2" descr="1 percent museum.jpg"/>
          <p:cNvPicPr>
            <a:picLocks noChangeAspect="1"/>
          </p:cNvPicPr>
          <p:nvPr/>
        </p:nvPicPr>
        <p:blipFill rotWithShape="1">
          <a:blip r:embed="rId3">
            <a:extLst>
              <a:ext uri="{28A0092B-C50C-407E-A947-70E740481C1C}">
                <a14:useLocalDpi xmlns:a14="http://schemas.microsoft.com/office/drawing/2010/main" val="0"/>
              </a:ext>
            </a:extLst>
          </a:blip>
          <a:srcRect l="12783" r="22952"/>
          <a:stretch/>
        </p:blipFill>
        <p:spPr>
          <a:xfrm>
            <a:off x="5029200" y="152400"/>
            <a:ext cx="3361030" cy="2895600"/>
          </a:xfrm>
          <a:prstGeom prst="rect">
            <a:avLst/>
          </a:prstGeom>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1434"/>
          <a:stretch/>
        </p:blipFill>
        <p:spPr bwMode="auto">
          <a:xfrm>
            <a:off x="4419600" y="3200400"/>
            <a:ext cx="4634751" cy="3581399"/>
          </a:xfrm>
          <a:prstGeom prst="rect">
            <a:avLst/>
          </a:prstGeom>
        </p:spPr>
      </p:pic>
    </p:spTree>
    <p:extLst>
      <p:ext uri="{BB962C8B-B14F-4D97-AF65-F5344CB8AC3E}">
        <p14:creationId xmlns:p14="http://schemas.microsoft.com/office/powerpoint/2010/main" val="226282979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4546" b="7004"/>
          <a:stretch/>
        </p:blipFill>
        <p:spPr>
          <a:xfrm>
            <a:off x="152400" y="152400"/>
            <a:ext cx="8794530" cy="3886200"/>
          </a:xfrm>
          <a:prstGeom prst="rect">
            <a:avLst/>
          </a:prstGeom>
          <a:solidFill>
            <a:srgbClr val="F0F0F0"/>
          </a:solidFill>
          <a:ln w="57150">
            <a:solidFill>
              <a:schemeClr val="bg1"/>
            </a:solidFill>
          </a:ln>
          <a:effectLst>
            <a:outerShdw dist="38100" dir="2700000" algn="tl" rotWithShape="0">
              <a:prstClr val="black">
                <a:alpha val="17000"/>
              </a:prstClr>
            </a:outerShdw>
          </a:effectLst>
        </p:spPr>
      </p:pic>
      <p:sp>
        <p:nvSpPr>
          <p:cNvPr id="7" name="TextBox 6"/>
          <p:cNvSpPr txBox="1"/>
          <p:nvPr/>
        </p:nvSpPr>
        <p:spPr>
          <a:xfrm>
            <a:off x="152400" y="4114800"/>
            <a:ext cx="8839200" cy="533400"/>
          </a:xfrm>
          <a:prstGeom prst="rect">
            <a:avLst/>
          </a:prstGeom>
          <a:noFill/>
        </p:spPr>
        <p:txBody>
          <a:bodyPr wrap="square" rtlCol="0">
            <a:normAutofit/>
          </a:bodyPr>
          <a:lstStyle/>
          <a:p>
            <a:pPr algn="ctr"/>
            <a:r>
              <a:rPr lang="en-US" sz="2400" dirty="0" smtClean="0">
                <a:solidFill>
                  <a:srgbClr val="FC7500"/>
                </a:solidFill>
                <a:latin typeface="Century Gothic"/>
                <a:cs typeface="Century Gothic"/>
              </a:rPr>
              <a:t>Art separated by the proverbial and literal velvet rope</a:t>
            </a:r>
            <a:endParaRPr lang="en-US" sz="2400" dirty="0">
              <a:solidFill>
                <a:schemeClr val="tx1">
                  <a:lumMod val="85000"/>
                  <a:lumOff val="15000"/>
                </a:schemeClr>
              </a:solidFill>
              <a:latin typeface="Century Gothic"/>
              <a:cs typeface="Century Gothic"/>
            </a:endParaRPr>
          </a:p>
        </p:txBody>
      </p:sp>
      <p:pic>
        <p:nvPicPr>
          <p:cNvPr id="2" name="Picture 1" descr="Lanfranco,_Giovanni_-The_Council_of_Gods_-_1624-2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200" y="4724400"/>
            <a:ext cx="4495800" cy="1981200"/>
          </a:xfrm>
          <a:prstGeom prst="rect">
            <a:avLst/>
          </a:prstGeom>
        </p:spPr>
      </p:pic>
    </p:spTree>
    <p:extLst>
      <p:ext uri="{BB962C8B-B14F-4D97-AF65-F5344CB8AC3E}">
        <p14:creationId xmlns:p14="http://schemas.microsoft.com/office/powerpoint/2010/main" val="269150894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4114800"/>
            <a:ext cx="8839200" cy="533400"/>
          </a:xfrm>
          <a:prstGeom prst="rect">
            <a:avLst/>
          </a:prstGeom>
          <a:noFill/>
        </p:spPr>
        <p:txBody>
          <a:bodyPr wrap="square" rtlCol="0">
            <a:normAutofit/>
          </a:bodyPr>
          <a:lstStyle/>
          <a:p>
            <a:pPr algn="ctr"/>
            <a:endParaRPr lang="en-US" sz="2400" dirty="0">
              <a:solidFill>
                <a:schemeClr val="tx1">
                  <a:lumMod val="85000"/>
                  <a:lumOff val="15000"/>
                </a:schemeClr>
              </a:solidFill>
              <a:latin typeface="Century Gothic"/>
              <a:cs typeface="Century Gothic"/>
            </a:endParaRPr>
          </a:p>
        </p:txBody>
      </p:sp>
      <p:pic>
        <p:nvPicPr>
          <p:cNvPr id="4" name="Picture 3" descr="borghes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86778" cy="2843389"/>
          </a:xfrm>
          <a:prstGeom prst="rect">
            <a:avLst/>
          </a:prstGeom>
        </p:spPr>
      </p:pic>
      <p:pic>
        <p:nvPicPr>
          <p:cNvPr id="5" name="Picture 4" descr="DoriaPamphilj_VelvetRoo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08147"/>
            <a:ext cx="4270022" cy="2352675"/>
          </a:xfrm>
          <a:prstGeom prst="rect">
            <a:avLst/>
          </a:prstGeom>
        </p:spPr>
      </p:pic>
      <p:pic>
        <p:nvPicPr>
          <p:cNvPr id="8" name="Picture 7" descr="Medici_family_(Bronzino_ateli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0" y="4495800"/>
            <a:ext cx="5257800" cy="2362200"/>
          </a:xfrm>
          <a:prstGeom prst="rect">
            <a:avLst/>
          </a:prstGeom>
        </p:spPr>
      </p:pic>
      <p:pic>
        <p:nvPicPr>
          <p:cNvPr id="9" name="Picture 8" descr="rockefeller roo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600" y="1"/>
            <a:ext cx="4350268" cy="2819400"/>
          </a:xfrm>
          <a:prstGeom prst="rect">
            <a:avLst/>
          </a:prstGeom>
        </p:spPr>
      </p:pic>
      <p:sp>
        <p:nvSpPr>
          <p:cNvPr id="10" name="TextBox 9"/>
          <p:cNvSpPr txBox="1"/>
          <p:nvPr/>
        </p:nvSpPr>
        <p:spPr>
          <a:xfrm>
            <a:off x="-76200" y="2971800"/>
            <a:ext cx="9525000" cy="1477328"/>
          </a:xfrm>
          <a:prstGeom prst="rect">
            <a:avLst/>
          </a:prstGeom>
          <a:noFill/>
        </p:spPr>
        <p:txBody>
          <a:bodyPr wrap="square" rtlCol="0">
            <a:spAutoFit/>
          </a:bodyPr>
          <a:lstStyle/>
          <a:p>
            <a:r>
              <a:rPr lang="en-US" dirty="0" smtClean="0">
                <a:latin typeface="Century Gothic"/>
                <a:cs typeface="Century Gothic"/>
              </a:rPr>
              <a:t>The wealthy founders and funders of museums are like extensions of the patronage system; the </a:t>
            </a:r>
            <a:r>
              <a:rPr lang="en-US" dirty="0" err="1" smtClean="0">
                <a:latin typeface="Century Gothic"/>
                <a:cs typeface="Century Gothic"/>
              </a:rPr>
              <a:t>Medicis</a:t>
            </a:r>
            <a:r>
              <a:rPr lang="en-US" dirty="0" smtClean="0">
                <a:latin typeface="Century Gothic"/>
                <a:cs typeface="Century Gothic"/>
              </a:rPr>
              <a:t> and </a:t>
            </a:r>
            <a:r>
              <a:rPr lang="en-US" dirty="0" err="1" smtClean="0">
                <a:latin typeface="Century Gothic"/>
                <a:cs typeface="Century Gothic"/>
              </a:rPr>
              <a:t>Borgheses</a:t>
            </a:r>
            <a:r>
              <a:rPr lang="en-US" dirty="0" smtClean="0">
                <a:latin typeface="Century Gothic"/>
                <a:cs typeface="Century Gothic"/>
              </a:rPr>
              <a:t> are the Rockefellers and </a:t>
            </a:r>
            <a:r>
              <a:rPr lang="en-US" dirty="0" err="1" smtClean="0">
                <a:latin typeface="Century Gothic"/>
                <a:cs typeface="Century Gothic"/>
              </a:rPr>
              <a:t>Ahmansons</a:t>
            </a:r>
            <a:r>
              <a:rPr lang="en-US" dirty="0" smtClean="0">
                <a:latin typeface="Century Gothic"/>
                <a:cs typeface="Century Gothic"/>
              </a:rPr>
              <a:t> now. They may view themselves and many call them cultured  philanthropists, but others see them as the forces behind the institution using it for social control perpetuation of wealth, cultural capital and status of the elite. These images are from their homes.</a:t>
            </a:r>
            <a:endParaRPr lang="en-US" dirty="0">
              <a:latin typeface="Century Gothic"/>
              <a:cs typeface="Century Gothic"/>
            </a:endParaRPr>
          </a:p>
        </p:txBody>
      </p:sp>
    </p:spTree>
    <p:extLst>
      <p:ext uri="{BB962C8B-B14F-4D97-AF65-F5344CB8AC3E}">
        <p14:creationId xmlns:p14="http://schemas.microsoft.com/office/powerpoint/2010/main" val="320127969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
            <a:ext cx="8001000" cy="1752600"/>
          </a:xfrm>
          <a:prstGeom prst="rect">
            <a:avLst/>
          </a:prstGeom>
        </p:spPr>
        <p:txBody>
          <a:bodyPr wrap="square">
            <a:normAutofit/>
          </a:bodyPr>
          <a:lstStyle/>
          <a:p>
            <a:pPr algn="ctr">
              <a:defRPr/>
            </a:pPr>
            <a:r>
              <a:rPr lang="en-US" sz="2000" dirty="0" smtClean="0">
                <a:solidFill>
                  <a:schemeClr val="tx1">
                    <a:lumMod val="75000"/>
                    <a:lumOff val="25000"/>
                  </a:schemeClr>
                </a:solidFill>
                <a:latin typeface="Century Gothic"/>
                <a:cs typeface="Century Gothic"/>
              </a:rPr>
              <a:t>Some museums, like the Metropolitan Museum of Art offer interactive programs to reach a diverse group of viewers. This is one way to improve the experience and perception of public museums, being sure to serve all equally, not just people with the cultural capital and influences to access to high art.</a:t>
            </a:r>
            <a:endParaRPr lang="en-US" sz="2000" dirty="0">
              <a:solidFill>
                <a:schemeClr val="tx1">
                  <a:lumMod val="75000"/>
                  <a:lumOff val="25000"/>
                </a:schemeClr>
              </a:solidFill>
              <a:latin typeface="Century Gothic"/>
              <a:cs typeface="Century Gothic"/>
            </a:endParaRPr>
          </a:p>
        </p:txBody>
      </p:sp>
      <p:pic>
        <p:nvPicPr>
          <p:cNvPr id="7" name="Picture 6" descr="Metropolitan_Museum_of_Art_entrance_NYC.jpg"/>
          <p:cNvPicPr>
            <a:picLocks noChangeAspect="1"/>
          </p:cNvPicPr>
          <p:nvPr/>
        </p:nvPicPr>
        <p:blipFill rotWithShape="1">
          <a:blip r:embed="rId3">
            <a:extLst>
              <a:ext uri="{BEBA8EAE-BF5A-486C-A8C5-ECC9F3942E4B}">
                <a14:imgProps xmlns:a14="http://schemas.microsoft.com/office/drawing/2010/main">
                  <a14:imgLayer r:embed="rId4">
                    <a14:imgEffect>
                      <a14:backgroundRemoval t="9967" b="97980" l="10258" r="100000"/>
                    </a14:imgEffect>
                    <a14:imgEffect>
                      <a14:artisticTexturizer/>
                    </a14:imgEffect>
                  </a14:imgLayer>
                </a14:imgProps>
              </a:ext>
              <a:ext uri="{28A0092B-C50C-407E-A947-70E740481C1C}">
                <a14:useLocalDpi xmlns:a14="http://schemas.microsoft.com/office/drawing/2010/main" val="0"/>
              </a:ext>
            </a:extLst>
          </a:blip>
          <a:srcRect l="299" t="-371" b="6618"/>
          <a:stretch/>
        </p:blipFill>
        <p:spPr>
          <a:xfrm>
            <a:off x="838200" y="1286364"/>
            <a:ext cx="8305800" cy="5571636"/>
          </a:xfrm>
          <a:prstGeom prst="rect">
            <a:avLst/>
          </a:prstGeom>
        </p:spPr>
      </p:pic>
    </p:spTree>
    <p:extLst>
      <p:ext uri="{BB962C8B-B14F-4D97-AF65-F5344CB8AC3E}">
        <p14:creationId xmlns:p14="http://schemas.microsoft.com/office/powerpoint/2010/main" val="243414977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rator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85" y="152400"/>
            <a:ext cx="7562615" cy="5867400"/>
          </a:xfrm>
          <a:prstGeom prst="rect">
            <a:avLst/>
          </a:prstGeom>
        </p:spPr>
      </p:pic>
      <p:sp>
        <p:nvSpPr>
          <p:cNvPr id="6" name="TextBox 5"/>
          <p:cNvSpPr txBox="1"/>
          <p:nvPr/>
        </p:nvSpPr>
        <p:spPr>
          <a:xfrm>
            <a:off x="838200" y="5638800"/>
            <a:ext cx="7772400" cy="1143000"/>
          </a:xfrm>
          <a:prstGeom prst="rect">
            <a:avLst/>
          </a:prstGeom>
        </p:spPr>
        <p:style>
          <a:lnRef idx="1">
            <a:schemeClr val="dk1"/>
          </a:lnRef>
          <a:fillRef idx="2">
            <a:schemeClr val="dk1"/>
          </a:fillRef>
          <a:effectRef idx="1">
            <a:schemeClr val="dk1"/>
          </a:effectRef>
          <a:fontRef idx="minor">
            <a:schemeClr val="dk1"/>
          </a:fontRef>
        </p:style>
        <p:txBody>
          <a:bodyPr wrap="square" rtlCol="0" anchor="ctr" anchorCtr="1">
            <a:noAutofit/>
          </a:bodyPr>
          <a:lstStyle>
            <a:defPPr>
              <a:defRPr lang="en-US"/>
            </a:defPPr>
            <a:lvl1pPr>
              <a:defRPr sz="4800" spc="600">
                <a:ln w="1905"/>
                <a:effectLst>
                  <a:innerShdw blurRad="69850" dist="43180" dir="5400000">
                    <a:srgbClr val="000000">
                      <a:alpha val="65000"/>
                    </a:srgbClr>
                  </a:innerShdw>
                </a:effectLst>
                <a:latin typeface="CameoAntique" charset="2"/>
                <a:cs typeface="CameoAntique" charset="2"/>
              </a:defRPr>
            </a:lvl1pPr>
          </a:lstStyle>
          <a:p>
            <a:r>
              <a:rPr lang="en-US" sz="2000" dirty="0" smtClean="0">
                <a:latin typeface="Century Gothic"/>
                <a:cs typeface="Century Gothic"/>
              </a:rPr>
              <a:t>The institution of art does not have to be stuffy elitist snobbery, the aesthetic joy should be shared by all!</a:t>
            </a:r>
            <a:endParaRPr lang="en-US" sz="2000" dirty="0">
              <a:latin typeface="Century Gothic"/>
              <a:cs typeface="Century Gothic"/>
            </a:endParaRPr>
          </a:p>
        </p:txBody>
      </p:sp>
    </p:spTree>
    <p:extLst>
      <p:ext uri="{BB962C8B-B14F-4D97-AF65-F5344CB8AC3E}">
        <p14:creationId xmlns:p14="http://schemas.microsoft.com/office/powerpoint/2010/main" val="131136727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5956" y="228600"/>
            <a:ext cx="9067800" cy="6463309"/>
          </a:xfrm>
          <a:prstGeom prst="rect">
            <a:avLst/>
          </a:prstGeom>
        </p:spPr>
        <p:txBody>
          <a:bodyPr wrap="square">
            <a:spAutoFit/>
          </a:bodyPr>
          <a:lstStyle/>
          <a:p>
            <a:r>
              <a:rPr lang="en-US" dirty="0" smtClean="0"/>
              <a:t>                                                                        </a:t>
            </a:r>
            <a:r>
              <a:rPr lang="en-US" u="sng" dirty="0" smtClean="0"/>
              <a:t>Works Cited:</a:t>
            </a:r>
            <a:endParaRPr lang="en-US" u="sng" dirty="0"/>
          </a:p>
          <a:p>
            <a:r>
              <a:rPr lang="en-US" dirty="0"/>
              <a:t>Wood, Paul. </a:t>
            </a:r>
            <a:r>
              <a:rPr lang="en-US" i="1" dirty="0"/>
              <a:t>Modernism in Dispute: Art since the Forties</a:t>
            </a:r>
            <a:r>
              <a:rPr lang="en-US" dirty="0"/>
              <a:t>. New Haven: Yale UP, in Association with the Open U, London, 1993. Print. </a:t>
            </a:r>
          </a:p>
          <a:p>
            <a:endParaRPr lang="en-US" dirty="0"/>
          </a:p>
          <a:p>
            <a:r>
              <a:rPr lang="en-US" dirty="0" err="1"/>
              <a:t>Janson</a:t>
            </a:r>
            <a:r>
              <a:rPr lang="en-US" dirty="0"/>
              <a:t>, H. W., and Penelope J. E. Davies. </a:t>
            </a:r>
            <a:r>
              <a:rPr lang="en-US" i="1" dirty="0" err="1"/>
              <a:t>Janson's</a:t>
            </a:r>
            <a:r>
              <a:rPr lang="en-US" i="1" dirty="0"/>
              <a:t> History of Art: The Western Tradition</a:t>
            </a:r>
            <a:r>
              <a:rPr lang="en-US" dirty="0"/>
              <a:t>. 7th ed. Upper Saddle River, N.J.: Pearson Prentice Hall, 2007. Print. </a:t>
            </a:r>
          </a:p>
          <a:p>
            <a:endParaRPr lang="en-US" dirty="0"/>
          </a:p>
          <a:p>
            <a:r>
              <a:rPr lang="en-US" dirty="0" err="1"/>
              <a:t>Wartenberg</a:t>
            </a:r>
            <a:r>
              <a:rPr lang="en-US" dirty="0"/>
              <a:t>, Thomas E. </a:t>
            </a:r>
            <a:r>
              <a:rPr lang="en-US" i="1" dirty="0"/>
              <a:t>The Nature of Art: An Anthology</a:t>
            </a:r>
            <a:r>
              <a:rPr lang="en-US" dirty="0"/>
              <a:t>. Fort Worth: Harcourt College, 2002. Print. </a:t>
            </a:r>
          </a:p>
          <a:p>
            <a:endParaRPr lang="en-US" dirty="0"/>
          </a:p>
          <a:p>
            <a:r>
              <a:rPr lang="en-US" dirty="0"/>
              <a:t>"Libraries and Study Centers." </a:t>
            </a:r>
            <a:r>
              <a:rPr lang="en-US" i="1" dirty="0"/>
              <a:t>Http://</a:t>
            </a:r>
            <a:r>
              <a:rPr lang="en-US" i="1" dirty="0" err="1"/>
              <a:t>www.metmuseum.org</a:t>
            </a:r>
            <a:r>
              <a:rPr lang="en-US" i="1" dirty="0"/>
              <a:t>/research/libraries-and-study-centers</a:t>
            </a:r>
            <a:r>
              <a:rPr lang="en-US" dirty="0"/>
              <a:t>. The Metropolitan Museum of Art. Web. 27 Nov. 2015. </a:t>
            </a:r>
          </a:p>
          <a:p>
            <a:endParaRPr lang="en-US" dirty="0"/>
          </a:p>
          <a:p>
            <a:r>
              <a:rPr lang="en-US" dirty="0"/>
              <a:t>Estrada, Andrea. "Art for the Masses." </a:t>
            </a:r>
            <a:r>
              <a:rPr lang="en-US" i="1" dirty="0"/>
              <a:t>Http://</a:t>
            </a:r>
            <a:r>
              <a:rPr lang="en-US" i="1" dirty="0" err="1"/>
              <a:t>universityofcalifornia.edu</a:t>
            </a:r>
            <a:r>
              <a:rPr lang="en-US" i="1" dirty="0"/>
              <a:t>/news/origins-public-art-museum</a:t>
            </a:r>
            <a:r>
              <a:rPr lang="en-US" dirty="0"/>
              <a:t>. The Regents of the University of California, 24 July 2014. Web. 28 Nov. 2015. </a:t>
            </a:r>
          </a:p>
          <a:p>
            <a:endParaRPr lang="en-US" dirty="0"/>
          </a:p>
          <a:p>
            <a:r>
              <a:rPr lang="en-US" dirty="0"/>
              <a:t>Lewis, Geoffrey D. "History of Museums." </a:t>
            </a:r>
            <a:r>
              <a:rPr lang="en-US" i="1" dirty="0"/>
              <a:t>Http://</a:t>
            </a:r>
            <a:r>
              <a:rPr lang="en-US" i="1" dirty="0" err="1"/>
              <a:t>www.britannica.com</a:t>
            </a:r>
            <a:r>
              <a:rPr lang="en-US" i="1" dirty="0"/>
              <a:t>/topic/history-398827</a:t>
            </a:r>
            <a:r>
              <a:rPr lang="en-US" dirty="0"/>
              <a:t>. </a:t>
            </a:r>
            <a:r>
              <a:rPr lang="en-US" dirty="0" err="1"/>
              <a:t>Enclyclopedia</a:t>
            </a:r>
            <a:r>
              <a:rPr lang="en-US" dirty="0"/>
              <a:t> Britannica, 2015. Web. 28 Nov. 2015. </a:t>
            </a:r>
          </a:p>
          <a:p>
            <a:endParaRPr lang="en-US" dirty="0"/>
          </a:p>
          <a:p>
            <a:r>
              <a:rPr lang="fr-FR" dirty="0" err="1"/>
              <a:t>Dequier</a:t>
            </a:r>
            <a:r>
              <a:rPr lang="fr-FR" dirty="0"/>
              <a:t>, A. "</a:t>
            </a:r>
            <a:r>
              <a:rPr lang="fr-FR" dirty="0" err="1"/>
              <a:t>From</a:t>
            </a:r>
            <a:r>
              <a:rPr lang="fr-FR" dirty="0"/>
              <a:t> Palace to Museum, 800 </a:t>
            </a:r>
            <a:r>
              <a:rPr lang="fr-FR" dirty="0" err="1"/>
              <a:t>Years</a:t>
            </a:r>
            <a:r>
              <a:rPr lang="fr-FR" dirty="0"/>
              <a:t> of </a:t>
            </a:r>
            <a:r>
              <a:rPr lang="fr-FR" dirty="0" err="1"/>
              <a:t>History</a:t>
            </a:r>
            <a:r>
              <a:rPr lang="fr-FR" dirty="0"/>
              <a:t>." </a:t>
            </a:r>
            <a:r>
              <a:rPr lang="fr-FR" i="1" dirty="0"/>
              <a:t>Http://</a:t>
            </a:r>
            <a:r>
              <a:rPr lang="fr-FR" i="1" dirty="0" err="1"/>
              <a:t>www.louvre.fr</a:t>
            </a:r>
            <a:r>
              <a:rPr lang="fr-FR" i="1" dirty="0"/>
              <a:t>/en/routes/palace-</a:t>
            </a:r>
            <a:r>
              <a:rPr lang="fr-FR" i="1" dirty="0" err="1"/>
              <a:t>museum</a:t>
            </a:r>
            <a:r>
              <a:rPr lang="fr-FR" dirty="0"/>
              <a:t>. Musée Du Louvre, 2015. Web. 28 Nov. 2015. </a:t>
            </a:r>
          </a:p>
          <a:p>
            <a:endParaRPr lang="en-US" dirty="0"/>
          </a:p>
          <a:p>
            <a:r>
              <a:rPr lang="en-US" i="1" dirty="0" smtClean="0"/>
              <a:t>Https</a:t>
            </a:r>
            <a:r>
              <a:rPr lang="en-US" i="1" dirty="0"/>
              <a:t>://</a:t>
            </a:r>
            <a:r>
              <a:rPr lang="en-US" i="1" dirty="0" err="1"/>
              <a:t>www.arts.gov</a:t>
            </a:r>
            <a:r>
              <a:rPr lang="en-US" i="1" dirty="0"/>
              <a:t>/sites/default/files/NEA-Research-Report-23.pdf</a:t>
            </a:r>
            <a:r>
              <a:rPr lang="en-US" dirty="0"/>
              <a:t>. Web. 2 Dec. 2015. </a:t>
            </a:r>
          </a:p>
        </p:txBody>
      </p:sp>
    </p:spTree>
    <p:extLst>
      <p:ext uri="{BB962C8B-B14F-4D97-AF65-F5344CB8AC3E}">
        <p14:creationId xmlns:p14="http://schemas.microsoft.com/office/powerpoint/2010/main" val="155052654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04800" y="5105400"/>
            <a:ext cx="8686799" cy="1600200"/>
          </a:xfrm>
          <a:prstGeom prst="rect">
            <a:avLst/>
          </a:prstGeom>
          <a:noFill/>
        </p:spPr>
        <p:txBody>
          <a:bodyPr wrap="square" rtlCol="0">
            <a:normAutofit fontScale="92500" lnSpcReduction="10000"/>
          </a:bodyPr>
          <a:lstStyle/>
          <a:p>
            <a:r>
              <a:rPr lang="en-US" sz="2400" dirty="0" smtClean="0">
                <a:solidFill>
                  <a:schemeClr val="tx1">
                    <a:lumMod val="75000"/>
                    <a:lumOff val="25000"/>
                  </a:schemeClr>
                </a:solidFill>
                <a:latin typeface="Century Gothic"/>
                <a:cs typeface="Century Gothic"/>
              </a:rPr>
              <a:t>How did society access art before the public museums ? Throughout civilization, much art has been created for either royalty or religion, and been controlled or managed by those patrons. Even among tribal societies, regalia or sacred objects were reserved for specific people and purposes.  </a:t>
            </a:r>
            <a:endParaRPr lang="en-US" sz="2400" dirty="0">
              <a:solidFill>
                <a:schemeClr val="tx1">
                  <a:lumMod val="75000"/>
                  <a:lumOff val="25000"/>
                </a:schemeClr>
              </a:solidFill>
              <a:latin typeface="Century Gothic"/>
              <a:cs typeface="Century Gothic"/>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838200"/>
            <a:ext cx="3048000" cy="4114800"/>
          </a:xfrm>
          <a:prstGeom prst="rect">
            <a:avLst/>
          </a:prstGeom>
          <a:solidFill>
            <a:srgbClr val="F0F0F0"/>
          </a:solidFill>
          <a:ln w="57150">
            <a:solidFill>
              <a:schemeClr val="bg1"/>
            </a:solidFill>
          </a:ln>
          <a:effectLst>
            <a:outerShdw dist="38100" dir="2700000" algn="tl" rotWithShape="0">
              <a:prstClr val="black">
                <a:alpha val="17000"/>
              </a:prstClr>
            </a:outerShdw>
          </a:effectLst>
        </p:spPr>
      </p:pic>
      <p:pic>
        <p:nvPicPr>
          <p:cNvPr id="16" name="Picture 15"/>
          <p:cNvPicPr>
            <a:picLocks/>
          </p:cNvPicPr>
          <p:nvPr/>
        </p:nvPicPr>
        <p:blipFill rotWithShape="1">
          <a:blip r:embed="rId3" cstate="print">
            <a:extLst>
              <a:ext uri="{28A0092B-C50C-407E-A947-70E740481C1C}">
                <a14:useLocalDpi xmlns:a14="http://schemas.microsoft.com/office/drawing/2010/main" val="0"/>
              </a:ext>
            </a:extLst>
          </a:blip>
          <a:srcRect l="17201" r="16342"/>
          <a:stretch/>
        </p:blipFill>
        <p:spPr>
          <a:xfrm>
            <a:off x="381000" y="838200"/>
            <a:ext cx="3048000" cy="4114800"/>
          </a:xfrm>
          <a:prstGeom prst="rect">
            <a:avLst/>
          </a:prstGeom>
          <a:solidFill>
            <a:srgbClr val="F0F0F0"/>
          </a:solidFill>
          <a:ln w="57150">
            <a:solidFill>
              <a:schemeClr val="bg1"/>
            </a:solidFill>
          </a:ln>
          <a:effectLst>
            <a:outerShdw dist="38100" dir="2700000" algn="tl" rotWithShape="0">
              <a:prstClr val="black">
                <a:alpha val="17000"/>
              </a:prstClr>
            </a:outerShdw>
          </a:effectLst>
        </p:spPr>
      </p:pic>
      <p:pic>
        <p:nvPicPr>
          <p:cNvPr id="17" name="Picture 16"/>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505200" y="838200"/>
            <a:ext cx="2133600" cy="4114800"/>
          </a:xfrm>
          <a:prstGeom prst="rect">
            <a:avLst/>
          </a:prstGeom>
          <a:noFill/>
          <a:ln>
            <a:noFill/>
          </a:ln>
        </p:spPr>
      </p:pic>
      <p:sp>
        <p:nvSpPr>
          <p:cNvPr id="26" name="TextBox 25"/>
          <p:cNvSpPr txBox="1"/>
          <p:nvPr/>
        </p:nvSpPr>
        <p:spPr>
          <a:xfrm>
            <a:off x="381000" y="228600"/>
            <a:ext cx="8382000" cy="381000"/>
          </a:xfrm>
          <a:prstGeom prst="rect">
            <a:avLst/>
          </a:prstGeom>
          <a:solidFill>
            <a:schemeClr val="tx1">
              <a:lumMod val="95000"/>
              <a:lumOff val="5000"/>
              <a:alpha val="55000"/>
            </a:schemeClr>
          </a:solidFill>
        </p:spPr>
        <p:txBody>
          <a:bodyPr wrap="square" rtlCol="0">
            <a:spAutoFit/>
          </a:bodyPr>
          <a:lstStyle/>
          <a:p>
            <a:r>
              <a:rPr lang="en-US" dirty="0" smtClean="0">
                <a:solidFill>
                  <a:schemeClr val="bg1"/>
                </a:solidFill>
              </a:rPr>
              <a:t>Humans have been creating art for thousands of years, long before museums existed…</a:t>
            </a:r>
            <a:r>
              <a:rPr lang="en-US" b="1" dirty="0" smtClean="0">
                <a:solidFill>
                  <a:schemeClr val="bg1"/>
                </a:solidFill>
              </a:rPr>
              <a:t> </a:t>
            </a:r>
            <a:endParaRPr lang="en-US" b="1" dirty="0">
              <a:solidFill>
                <a:schemeClr val="bg1"/>
              </a:solidFill>
            </a:endParaRPr>
          </a:p>
        </p:txBody>
      </p:sp>
      <p:sp>
        <p:nvSpPr>
          <p:cNvPr id="14" name="TextBox 13"/>
          <p:cNvSpPr txBox="1"/>
          <p:nvPr/>
        </p:nvSpPr>
        <p:spPr>
          <a:xfrm>
            <a:off x="838200" y="4572000"/>
            <a:ext cx="1993392" cy="307777"/>
          </a:xfrm>
          <a:prstGeom prst="rect">
            <a:avLst/>
          </a:prstGeom>
          <a:solidFill>
            <a:schemeClr val="tx1">
              <a:lumMod val="95000"/>
              <a:lumOff val="5000"/>
              <a:alpha val="55000"/>
            </a:schemeClr>
          </a:solidFill>
        </p:spPr>
        <p:txBody>
          <a:bodyPr wrap="square" rtlCol="0">
            <a:spAutoFit/>
          </a:bodyPr>
          <a:lstStyle/>
          <a:p>
            <a:r>
              <a:rPr lang="en-US" sz="1400" b="1" dirty="0" err="1" smtClean="0">
                <a:solidFill>
                  <a:schemeClr val="bg1"/>
                </a:solidFill>
              </a:rPr>
              <a:t>Boddhistava</a:t>
            </a:r>
            <a:endParaRPr lang="en-US" sz="1400" b="1" dirty="0">
              <a:solidFill>
                <a:schemeClr val="bg1"/>
              </a:solidFill>
            </a:endParaRPr>
          </a:p>
        </p:txBody>
      </p:sp>
      <p:sp>
        <p:nvSpPr>
          <p:cNvPr id="18" name="TextBox 17"/>
          <p:cNvSpPr txBox="1"/>
          <p:nvPr/>
        </p:nvSpPr>
        <p:spPr>
          <a:xfrm>
            <a:off x="3581400" y="4648200"/>
            <a:ext cx="1993392" cy="307777"/>
          </a:xfrm>
          <a:prstGeom prst="rect">
            <a:avLst/>
          </a:prstGeom>
          <a:solidFill>
            <a:schemeClr val="tx1">
              <a:lumMod val="95000"/>
              <a:lumOff val="5000"/>
              <a:alpha val="55000"/>
            </a:schemeClr>
          </a:solidFill>
        </p:spPr>
        <p:txBody>
          <a:bodyPr wrap="square" rtlCol="0">
            <a:spAutoFit/>
          </a:bodyPr>
          <a:lstStyle/>
          <a:p>
            <a:r>
              <a:rPr lang="en-US" sz="1400" b="1" dirty="0" smtClean="0">
                <a:solidFill>
                  <a:schemeClr val="bg1"/>
                </a:solidFill>
              </a:rPr>
              <a:t>Fertility  doll</a:t>
            </a:r>
            <a:endParaRPr lang="en-US" sz="1400" b="1" dirty="0">
              <a:solidFill>
                <a:schemeClr val="bg1"/>
              </a:solidFill>
            </a:endParaRPr>
          </a:p>
        </p:txBody>
      </p:sp>
      <p:sp>
        <p:nvSpPr>
          <p:cNvPr id="19" name="TextBox 18"/>
          <p:cNvSpPr txBox="1"/>
          <p:nvPr/>
        </p:nvSpPr>
        <p:spPr>
          <a:xfrm>
            <a:off x="6172200" y="4648200"/>
            <a:ext cx="1993392" cy="307777"/>
          </a:xfrm>
          <a:prstGeom prst="rect">
            <a:avLst/>
          </a:prstGeom>
          <a:solidFill>
            <a:schemeClr val="tx1">
              <a:lumMod val="95000"/>
              <a:lumOff val="5000"/>
              <a:alpha val="55000"/>
            </a:schemeClr>
          </a:solidFill>
        </p:spPr>
        <p:txBody>
          <a:bodyPr wrap="square" rtlCol="0">
            <a:spAutoFit/>
          </a:bodyPr>
          <a:lstStyle/>
          <a:p>
            <a:r>
              <a:rPr lang="en-US" sz="1400" b="1" dirty="0" smtClean="0">
                <a:solidFill>
                  <a:schemeClr val="bg1"/>
                </a:solidFill>
              </a:rPr>
              <a:t>Queen </a:t>
            </a:r>
            <a:r>
              <a:rPr lang="en-US" sz="1400" b="1" dirty="0" err="1" smtClean="0">
                <a:solidFill>
                  <a:schemeClr val="bg1"/>
                </a:solidFill>
              </a:rPr>
              <a:t>Neffertiti</a:t>
            </a:r>
            <a:endParaRPr lang="en-US" sz="1400" b="1" dirty="0">
              <a:solidFill>
                <a:schemeClr val="bg1"/>
              </a:solidFill>
            </a:endParaRPr>
          </a:p>
        </p:txBody>
      </p:sp>
    </p:spTree>
    <p:extLst>
      <p:ext uri="{BB962C8B-B14F-4D97-AF65-F5344CB8AC3E}">
        <p14:creationId xmlns:p14="http://schemas.microsoft.com/office/powerpoint/2010/main" val="155931773"/>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800"/>
                            </p:stCondLst>
                            <p:childTnLst>
                              <p:par>
                                <p:cTn id="11" presetID="1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50"/>
                                        <p:tgtEl>
                                          <p:spTgt spid="14"/>
                                        </p:tgtEl>
                                      </p:cBhvr>
                                    </p:animEffect>
                                  </p:childTnLst>
                                </p:cTn>
                              </p:par>
                            </p:childTnLst>
                          </p:cTn>
                        </p:par>
                        <p:par>
                          <p:cTn id="14" fill="hold">
                            <p:stCondLst>
                              <p:cond delay="1050"/>
                            </p:stCondLst>
                            <p:childTnLst>
                              <p:par>
                                <p:cTn id="15" presetID="47"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155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50"/>
                                        <p:tgtEl>
                                          <p:spTgt spid="18"/>
                                        </p:tgtEl>
                                      </p:cBhvr>
                                    </p:animEffect>
                                  </p:childTnLst>
                                </p:cTn>
                              </p:par>
                            </p:childTnLst>
                          </p:cTn>
                        </p:par>
                        <p:par>
                          <p:cTn id="24" fill="hold">
                            <p:stCondLst>
                              <p:cond delay="1800"/>
                            </p:stCondLst>
                            <p:childTnLst>
                              <p:par>
                                <p:cTn id="25" presetID="47"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cTn>
                              </p:par>
                            </p:childTnLst>
                          </p:cTn>
                        </p:par>
                        <p:par>
                          <p:cTn id="30" fill="hold">
                            <p:stCondLst>
                              <p:cond delay="2300"/>
                            </p:stCondLst>
                            <p:childTnLst>
                              <p:par>
                                <p:cTn id="31" presetID="10"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useppe_Castiglione_-_View_of_the_Grand_Salon_Carré_in_the_Louvre_-_WGA455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64391"/>
            <a:ext cx="8915400" cy="4231409"/>
          </a:xfrm>
          <a:prstGeom prst="rect">
            <a:avLst/>
          </a:prstGeom>
        </p:spPr>
      </p:pic>
      <p:sp>
        <p:nvSpPr>
          <p:cNvPr id="2" name="Title 1"/>
          <p:cNvSpPr>
            <a:spLocks noGrp="1"/>
          </p:cNvSpPr>
          <p:nvPr>
            <p:ph type="title"/>
          </p:nvPr>
        </p:nvSpPr>
        <p:spPr>
          <a:xfrm>
            <a:off x="1905000" y="0"/>
            <a:ext cx="5410200" cy="609600"/>
          </a:xfrm>
        </p:spPr>
        <p:style>
          <a:lnRef idx="1">
            <a:schemeClr val="accent6"/>
          </a:lnRef>
          <a:fillRef idx="2">
            <a:schemeClr val="accent6"/>
          </a:fillRef>
          <a:effectRef idx="1">
            <a:schemeClr val="accent6"/>
          </a:effectRef>
          <a:fontRef idx="minor">
            <a:schemeClr val="dk1"/>
          </a:fontRef>
        </p:style>
        <p:txBody>
          <a:bodyPr>
            <a:noAutofit/>
          </a:bodyPr>
          <a:lstStyle/>
          <a:p>
            <a:pPr algn="l"/>
            <a:r>
              <a:rPr lang="en-US" sz="3600" b="1" dirty="0" smtClean="0">
                <a:solidFill>
                  <a:srgbClr val="17375E"/>
                </a:solidFill>
                <a:latin typeface="Century Gothic"/>
                <a:cs typeface="Century Gothic"/>
              </a:rPr>
              <a:t>Public viewing of art</a:t>
            </a:r>
            <a:endParaRPr lang="en-US" sz="3600" b="1" dirty="0">
              <a:solidFill>
                <a:srgbClr val="17375E"/>
              </a:solidFill>
              <a:latin typeface="Century Gothic"/>
              <a:cs typeface="Century Gothic"/>
            </a:endParaRPr>
          </a:p>
        </p:txBody>
      </p:sp>
      <p:sp>
        <p:nvSpPr>
          <p:cNvPr id="5" name="Rectangle 4"/>
          <p:cNvSpPr/>
          <p:nvPr/>
        </p:nvSpPr>
        <p:spPr>
          <a:xfrm>
            <a:off x="152400" y="4572000"/>
            <a:ext cx="8915400" cy="2308324"/>
          </a:xfrm>
          <a:prstGeom prst="rect">
            <a:avLst/>
          </a:prstGeom>
        </p:spPr>
        <p:txBody>
          <a:bodyPr wrap="square">
            <a:spAutoFit/>
          </a:bodyPr>
          <a:lstStyle/>
          <a:p>
            <a:r>
              <a:rPr lang="en-US" dirty="0" smtClean="0">
                <a:solidFill>
                  <a:schemeClr val="tx1">
                    <a:lumMod val="75000"/>
                    <a:lumOff val="25000"/>
                  </a:schemeClr>
                </a:solidFill>
                <a:latin typeface="Century Gothic"/>
                <a:cs typeface="Century Gothic"/>
              </a:rPr>
              <a:t>In Egypt and other early civilizations the art was in palaces, temples or tombs, and rarely seen by the masses. It wasn’t until after the Renaissance that the dam of creativity and intellectual exploration burst and there was so much material to share that it began to be loosely organized via wealthy patrons’ collections such as the Medici and Borghese families. Academies for painting began to be held in such places, and in the palaces of France they were known as salons. It was in this way that the context for the Louvre’ was born, though the </a:t>
            </a:r>
            <a:r>
              <a:rPr lang="en-US" dirty="0" err="1" smtClean="0">
                <a:solidFill>
                  <a:schemeClr val="tx1">
                    <a:lumMod val="75000"/>
                    <a:lumOff val="25000"/>
                  </a:schemeClr>
                </a:solidFill>
                <a:latin typeface="Century Gothic"/>
                <a:cs typeface="Century Gothic"/>
              </a:rPr>
              <a:t>Musei</a:t>
            </a:r>
            <a:r>
              <a:rPr lang="en-US" dirty="0" smtClean="0">
                <a:solidFill>
                  <a:schemeClr val="tx1">
                    <a:lumMod val="75000"/>
                    <a:lumOff val="25000"/>
                  </a:schemeClr>
                </a:solidFill>
                <a:latin typeface="Century Gothic"/>
                <a:cs typeface="Century Gothic"/>
              </a:rPr>
              <a:t> </a:t>
            </a:r>
            <a:r>
              <a:rPr lang="en-US" dirty="0" err="1" smtClean="0">
                <a:solidFill>
                  <a:schemeClr val="tx1">
                    <a:lumMod val="75000"/>
                    <a:lumOff val="25000"/>
                  </a:schemeClr>
                </a:solidFill>
                <a:latin typeface="Century Gothic"/>
                <a:cs typeface="Century Gothic"/>
              </a:rPr>
              <a:t>Capitolino</a:t>
            </a:r>
            <a:r>
              <a:rPr lang="en-US" dirty="0" smtClean="0">
                <a:solidFill>
                  <a:schemeClr val="tx1">
                    <a:lumMod val="75000"/>
                    <a:lumOff val="25000"/>
                  </a:schemeClr>
                </a:solidFill>
                <a:latin typeface="Century Gothic"/>
                <a:cs typeface="Century Gothic"/>
              </a:rPr>
              <a:t> in Rome could technically be the first museum. </a:t>
            </a:r>
            <a:endParaRPr lang="en-US" dirty="0"/>
          </a:p>
        </p:txBody>
      </p:sp>
    </p:spTree>
    <p:extLst>
      <p:ext uri="{BB962C8B-B14F-4D97-AF65-F5344CB8AC3E}">
        <p14:creationId xmlns:p14="http://schemas.microsoft.com/office/powerpoint/2010/main" val="136608685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81000" y="5334000"/>
            <a:ext cx="8534400" cy="1524000"/>
          </a:xfrm>
          <a:prstGeom prst="rect">
            <a:avLst/>
          </a:prstGeom>
          <a:noFill/>
        </p:spPr>
        <p:txBody>
          <a:bodyPr wrap="square" rtlCol="0">
            <a:normAutofit fontScale="92500" lnSpcReduction="20000"/>
          </a:bodyPr>
          <a:lstStyle/>
          <a:p>
            <a:pPr algn="ctr"/>
            <a:r>
              <a:rPr lang="en-US" sz="2400" dirty="0" smtClean="0">
                <a:solidFill>
                  <a:schemeClr val="tx1">
                    <a:lumMod val="85000"/>
                    <a:lumOff val="15000"/>
                  </a:schemeClr>
                </a:solidFill>
              </a:rPr>
              <a:t>The Louvre is considered the first truly public museum, and it started with the palace collection of Louis XIV, the decadent Sun King. However, with the French revolution came the idea that it should be open to the public and represent national identity and pride, and so it has been ever since, creating a model for art institutions around the world.</a:t>
            </a:r>
          </a:p>
          <a:p>
            <a:pPr algn="ctr"/>
            <a:endParaRPr lang="en-US" sz="2400" dirty="0">
              <a:solidFill>
                <a:schemeClr val="tx1">
                  <a:lumMod val="85000"/>
                  <a:lumOff val="15000"/>
                </a:schemeClr>
              </a:solidFill>
            </a:endParaRP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flipH="1">
            <a:off x="3962400" y="1828800"/>
            <a:ext cx="3864903" cy="2852928"/>
          </a:xfrm>
          <a:prstGeom prst="rect">
            <a:avLst/>
          </a:prstGeom>
        </p:spPr>
      </p:pic>
      <p:pic>
        <p:nvPicPr>
          <p:cNvPr id="2" name="Picture 1" descr="Gallery of the Louv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52400"/>
            <a:ext cx="8153400" cy="5105400"/>
          </a:xfrm>
          <a:prstGeom prst="rect">
            <a:avLst/>
          </a:prstGeom>
        </p:spPr>
      </p:pic>
    </p:spTree>
    <p:extLst>
      <p:ext uri="{BB962C8B-B14F-4D97-AF65-F5344CB8AC3E}">
        <p14:creationId xmlns:p14="http://schemas.microsoft.com/office/powerpoint/2010/main" val="422475722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bg/>
                                          </p:spTgt>
                                        </p:tgtEl>
                                        <p:attrNameLst>
                                          <p:attrName>style.visibility</p:attrName>
                                        </p:attrNameLst>
                                      </p:cBhvr>
                                      <p:to>
                                        <p:strVal val="visible"/>
                                      </p:to>
                                    </p:set>
                                    <p:anim calcmode="lin" valueType="num">
                                      <p:cBhvr additive="base">
                                        <p:cTn id="7" dur="500" fill="hold"/>
                                        <p:tgtEl>
                                          <p:spTgt spid="10">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bg/>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40766" y="152400"/>
            <a:ext cx="8674634" cy="1447800"/>
          </a:xfrm>
          <a:prstGeom prst="rect">
            <a:avLst/>
          </a:prstGeom>
          <a:solidFill>
            <a:schemeClr val="tx1">
              <a:lumMod val="95000"/>
              <a:lumOff val="5000"/>
              <a:alpha val="55000"/>
            </a:schemeClr>
          </a:solidFill>
        </p:spPr>
        <p:txBody>
          <a:bodyPr wrap="square" rtlCol="0">
            <a:normAutofit fontScale="92500"/>
          </a:bodyPr>
          <a:lstStyle/>
          <a:p>
            <a:r>
              <a:rPr lang="en-US" sz="2400" b="1" dirty="0" smtClean="0">
                <a:solidFill>
                  <a:schemeClr val="bg1"/>
                </a:solidFill>
              </a:rPr>
              <a:t>What is the purpose of the institution of art sociologically and what role does the public museum play in that? Who are the major players? The </a:t>
            </a:r>
            <a:endParaRPr lang="en-US" sz="2400" b="1" dirty="0" smtClean="0">
              <a:solidFill>
                <a:schemeClr val="bg1"/>
              </a:solidFill>
            </a:endParaRPr>
          </a:p>
          <a:p>
            <a:r>
              <a:rPr lang="en-US" sz="2400" b="1" dirty="0" smtClean="0">
                <a:solidFill>
                  <a:schemeClr val="bg1"/>
                </a:solidFill>
              </a:rPr>
              <a:t> </a:t>
            </a:r>
            <a:r>
              <a:rPr lang="en-US" sz="2400" b="1" dirty="0" smtClean="0">
                <a:solidFill>
                  <a:schemeClr val="bg1"/>
                </a:solidFill>
              </a:rPr>
              <a:t>and funders,  the curators, and the viewers all have different perceptions and experiences, and come from different SES backgrounds.</a:t>
            </a:r>
            <a:endParaRPr lang="en-US" sz="2400" b="1" dirty="0">
              <a:solidFill>
                <a:schemeClr val="bg1"/>
              </a:solidFill>
            </a:endParaRPr>
          </a:p>
        </p:txBody>
      </p:sp>
      <p:pic>
        <p:nvPicPr>
          <p:cNvPr id="4" name="Picture 3" descr="Anne_pontegnie_ curato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676400"/>
            <a:ext cx="7512756" cy="5029200"/>
          </a:xfrm>
          <a:prstGeom prst="rect">
            <a:avLst/>
          </a:prstGeom>
        </p:spPr>
      </p:pic>
    </p:spTree>
    <p:extLst>
      <p:ext uri="{BB962C8B-B14F-4D97-AF65-F5344CB8AC3E}">
        <p14:creationId xmlns:p14="http://schemas.microsoft.com/office/powerpoint/2010/main" val="1276616111"/>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9"/>
          </p:nvPr>
        </p:nvSpPr>
        <p:spPr>
          <a:xfrm>
            <a:off x="2514600" y="2514600"/>
            <a:ext cx="2286000" cy="1828800"/>
          </a:xfrm>
        </p:spPr>
        <p:txBody>
          <a:bodyPr>
            <a:normAutofit/>
          </a:bodyPr>
          <a:lstStyle/>
          <a:p>
            <a:pPr algn="ctr"/>
            <a:r>
              <a:rPr lang="en-US" sz="2000" b="1" dirty="0" smtClean="0">
                <a:solidFill>
                  <a:srgbClr val="3366FF"/>
                </a:solidFill>
              </a:rPr>
              <a:t>ENCOURAGES ABSTRACT &amp; CRITICAL THINKING</a:t>
            </a:r>
            <a:endParaRPr lang="en-US" sz="2000" b="1" dirty="0">
              <a:solidFill>
                <a:srgbClr val="3366FF"/>
              </a:solidFill>
            </a:endParaRPr>
          </a:p>
        </p:txBody>
      </p:sp>
      <p:sp>
        <p:nvSpPr>
          <p:cNvPr id="15" name="Text Placeholder 14"/>
          <p:cNvSpPr>
            <a:spLocks noGrp="1"/>
          </p:cNvSpPr>
          <p:nvPr>
            <p:ph type="body" sz="quarter" idx="20"/>
          </p:nvPr>
        </p:nvSpPr>
        <p:spPr>
          <a:xfrm>
            <a:off x="6936657" y="2514600"/>
            <a:ext cx="1905000" cy="1828800"/>
          </a:xfrm>
        </p:spPr>
        <p:txBody>
          <a:bodyPr>
            <a:normAutofit/>
          </a:bodyPr>
          <a:lstStyle/>
          <a:p>
            <a:pPr algn="ctr"/>
            <a:r>
              <a:rPr lang="en-US" b="1" dirty="0" smtClean="0">
                <a:solidFill>
                  <a:srgbClr val="800000"/>
                </a:solidFill>
              </a:rPr>
              <a:t>DEFINES ART &amp; WHAT CONTITUTES A MASTERPIECE</a:t>
            </a:r>
            <a:endParaRPr lang="en-US" b="1" dirty="0">
              <a:solidFill>
                <a:srgbClr val="800000"/>
              </a:solidFill>
            </a:endParaRPr>
          </a:p>
        </p:txBody>
      </p:sp>
      <p:pic>
        <p:nvPicPr>
          <p:cNvPr id="20" name="Picture Placeholder 19"/>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2432050" y="291010"/>
            <a:ext cx="2070100" cy="1994990"/>
          </a:xfrm>
        </p:spPr>
      </p:pic>
      <p:pic>
        <p:nvPicPr>
          <p:cNvPr id="21" name="Picture Placeholder 20"/>
          <p:cNvPicPr>
            <a:picLocks noGrp="1" noChangeAspect="1"/>
          </p:cNvPicPr>
          <p:nvPr>
            <p:ph type="pic" sz="quarter" idx="16"/>
          </p:nvPr>
        </p:nvPicPr>
        <p:blipFill>
          <a:blip r:embed="rId4" cstate="email">
            <a:extLst>
              <a:ext uri="{28A0092B-C50C-407E-A947-70E740481C1C}">
                <a14:useLocalDpi xmlns:a14="http://schemas.microsoft.com/office/drawing/2010/main"/>
              </a:ext>
            </a:extLst>
          </a:blip>
          <a:srcRect t="552" b="552"/>
          <a:stretch>
            <a:fillRect/>
          </a:stretch>
        </p:blipFill>
        <p:spPr/>
      </p:pic>
      <p:sp>
        <p:nvSpPr>
          <p:cNvPr id="9" name="Text Placeholder 8"/>
          <p:cNvSpPr>
            <a:spLocks noGrp="1"/>
          </p:cNvSpPr>
          <p:nvPr>
            <p:ph type="body" sz="quarter" idx="17"/>
          </p:nvPr>
        </p:nvSpPr>
        <p:spPr>
          <a:xfrm>
            <a:off x="304800" y="381000"/>
            <a:ext cx="2209800" cy="1598872"/>
          </a:xfrm>
        </p:spPr>
        <p:txBody>
          <a:bodyPr>
            <a:normAutofit/>
          </a:bodyPr>
          <a:lstStyle/>
          <a:p>
            <a:pPr algn="ctr"/>
            <a:r>
              <a:rPr lang="en-US" sz="2000" b="1" dirty="0" smtClean="0">
                <a:ln>
                  <a:solidFill>
                    <a:srgbClr val="000000"/>
                  </a:solidFill>
                </a:ln>
                <a:solidFill>
                  <a:schemeClr val="bg1">
                    <a:lumMod val="65000"/>
                  </a:schemeClr>
                </a:solidFill>
                <a:latin typeface="Century Gothic"/>
                <a:cs typeface="Century Gothic"/>
              </a:rPr>
              <a:t>THINK TANK</a:t>
            </a:r>
          </a:p>
          <a:p>
            <a:pPr algn="ctr"/>
            <a:r>
              <a:rPr lang="en-US" sz="2000" dirty="0" smtClean="0">
                <a:ln>
                  <a:solidFill>
                    <a:srgbClr val="000000"/>
                  </a:solidFill>
                </a:ln>
                <a:solidFill>
                  <a:schemeClr val="bg1">
                    <a:lumMod val="65000"/>
                  </a:schemeClr>
                </a:solidFill>
                <a:latin typeface="Century Gothic"/>
                <a:cs typeface="Century Gothic"/>
              </a:rPr>
              <a:t>FOR CREATIVE EXPLORATION</a:t>
            </a:r>
            <a:endParaRPr lang="en-US" sz="2000" b="1" dirty="0">
              <a:ln>
                <a:solidFill>
                  <a:srgbClr val="000000"/>
                </a:solidFill>
              </a:ln>
              <a:solidFill>
                <a:schemeClr val="bg1">
                  <a:lumMod val="65000"/>
                </a:schemeClr>
              </a:solidFill>
              <a:latin typeface="Century Gothic"/>
              <a:cs typeface="Century Gothic"/>
            </a:endParaRPr>
          </a:p>
        </p:txBody>
      </p:sp>
      <p:sp>
        <p:nvSpPr>
          <p:cNvPr id="5" name="Text Placeholder 4"/>
          <p:cNvSpPr>
            <a:spLocks noGrp="1"/>
          </p:cNvSpPr>
          <p:nvPr>
            <p:ph type="body" sz="quarter" idx="18"/>
          </p:nvPr>
        </p:nvSpPr>
        <p:spPr>
          <a:xfrm>
            <a:off x="4724400" y="381000"/>
            <a:ext cx="1905000" cy="1828800"/>
          </a:xfrm>
        </p:spPr>
        <p:txBody>
          <a:bodyPr>
            <a:normAutofit/>
          </a:bodyPr>
          <a:lstStyle/>
          <a:p>
            <a:pPr algn="ctr"/>
            <a:r>
              <a:rPr lang="en-US" b="1" dirty="0" smtClean="0">
                <a:solidFill>
                  <a:schemeClr val="accent3">
                    <a:lumMod val="50000"/>
                  </a:schemeClr>
                </a:solidFill>
              </a:rPr>
              <a:t>EDUCATES PEOPLE ON ART AND ART HISTORY</a:t>
            </a:r>
            <a:endParaRPr lang="en-US" b="1" dirty="0">
              <a:solidFill>
                <a:schemeClr val="accent3">
                  <a:lumMod val="50000"/>
                </a:schemeClr>
              </a:solidFill>
            </a:endParaRPr>
          </a:p>
        </p:txBody>
      </p:sp>
      <p:pic>
        <p:nvPicPr>
          <p:cNvPr id="4" name="Picture Placeholder 3"/>
          <p:cNvPicPr>
            <a:picLocks noGrp="1" noChangeAspect="1"/>
          </p:cNvPicPr>
          <p:nvPr>
            <p:ph type="pic" sz="quarter" idx="21"/>
          </p:nvPr>
        </p:nvPicPr>
        <p:blipFill rotWithShape="1">
          <a:blip r:embed="rId5" cstate="email">
            <a:extLst>
              <a:ext uri="{28A0092B-C50C-407E-A947-70E740481C1C}">
                <a14:useLocalDpi xmlns:a14="http://schemas.microsoft.com/office/drawing/2010/main"/>
              </a:ext>
            </a:extLst>
          </a:blip>
          <a:srcRect/>
          <a:stretch/>
        </p:blipFill>
        <p:spPr>
          <a:xfrm>
            <a:off x="228600" y="2362200"/>
            <a:ext cx="2059858" cy="1981200"/>
          </a:xfrm>
        </p:spPr>
      </p:pic>
      <p:pic>
        <p:nvPicPr>
          <p:cNvPr id="23" name="Picture Placeholder 22"/>
          <p:cNvPicPr>
            <a:picLocks noGrp="1" noChangeAspect="1"/>
          </p:cNvPicPr>
          <p:nvPr>
            <p:ph type="pic" sz="quarter" idx="22"/>
          </p:nvPr>
        </p:nvPicPr>
        <p:blipFill>
          <a:blip r:embed="rId6" cstate="email">
            <a:extLst>
              <a:ext uri="{28A0092B-C50C-407E-A947-70E740481C1C}">
                <a14:useLocalDpi xmlns:a14="http://schemas.microsoft.com/office/drawing/2010/main"/>
              </a:ext>
            </a:extLst>
          </a:blip>
          <a:srcRect t="39" b="39"/>
          <a:stretch>
            <a:fillRect/>
          </a:stretch>
        </p:blipFill>
        <p:spPr/>
      </p:pic>
      <p:sp>
        <p:nvSpPr>
          <p:cNvPr id="19" name="Text Placeholder 18"/>
          <p:cNvSpPr>
            <a:spLocks noGrp="1"/>
          </p:cNvSpPr>
          <p:nvPr>
            <p:ph type="body" sz="quarter" idx="23"/>
          </p:nvPr>
        </p:nvSpPr>
        <p:spPr>
          <a:xfrm>
            <a:off x="304800" y="4800600"/>
            <a:ext cx="1905000" cy="1676400"/>
          </a:xfrm>
        </p:spPr>
        <p:txBody>
          <a:bodyPr>
            <a:noAutofit/>
          </a:bodyPr>
          <a:lstStyle/>
          <a:p>
            <a:pPr algn="ctr"/>
            <a:r>
              <a:rPr lang="en-US" sz="2400" b="1" dirty="0" smtClean="0">
                <a:solidFill>
                  <a:schemeClr val="accent4"/>
                </a:solidFill>
              </a:rPr>
              <a:t>TRANSMITS</a:t>
            </a:r>
          </a:p>
          <a:p>
            <a:pPr algn="ctr"/>
            <a:r>
              <a:rPr lang="en-US" sz="2400" b="1" dirty="0" smtClean="0">
                <a:solidFill>
                  <a:schemeClr val="accent4"/>
                </a:solidFill>
              </a:rPr>
              <a:t>CULTURE VISUALLY</a:t>
            </a:r>
            <a:endParaRPr lang="en-US" sz="2400" b="1" dirty="0">
              <a:solidFill>
                <a:schemeClr val="accent4"/>
              </a:solidFill>
            </a:endParaRPr>
          </a:p>
        </p:txBody>
      </p:sp>
      <p:sp>
        <p:nvSpPr>
          <p:cNvPr id="3" name="Text Placeholder 2"/>
          <p:cNvSpPr>
            <a:spLocks noGrp="1"/>
          </p:cNvSpPr>
          <p:nvPr>
            <p:ph type="body" sz="quarter" idx="24"/>
          </p:nvPr>
        </p:nvSpPr>
        <p:spPr>
          <a:xfrm>
            <a:off x="4648200" y="4800600"/>
            <a:ext cx="1981200" cy="1828800"/>
          </a:xfrm>
        </p:spPr>
        <p:txBody>
          <a:bodyPr>
            <a:normAutofit/>
          </a:bodyPr>
          <a:lstStyle/>
          <a:p>
            <a:pPr algn="ctr"/>
            <a:r>
              <a:rPr lang="en-US" sz="2400" b="1" dirty="0" smtClean="0">
                <a:solidFill>
                  <a:srgbClr val="17375E"/>
                </a:solidFill>
              </a:rPr>
              <a:t>EXPRESSES NATIONAL IDENTITY</a:t>
            </a:r>
            <a:endParaRPr lang="en-US" sz="2400" b="1" dirty="0">
              <a:solidFill>
                <a:srgbClr val="17375E"/>
              </a:solidFill>
            </a:endParaRPr>
          </a:p>
        </p:txBody>
      </p:sp>
      <p:pic>
        <p:nvPicPr>
          <p:cNvPr id="25" name="Picture Placeholder 24"/>
          <p:cNvPicPr>
            <a:picLocks noGrp="1" noChangeAspect="1"/>
          </p:cNvPicPr>
          <p:nvPr>
            <p:ph type="pic" sz="quarter" idx="27"/>
          </p:nvPr>
        </p:nvPicPr>
        <p:blipFill>
          <a:blip r:embed="rId7" cstate="email">
            <a:extLst>
              <a:ext uri="{28A0092B-C50C-407E-A947-70E740481C1C}">
                <a14:useLocalDpi xmlns:a14="http://schemas.microsoft.com/office/drawing/2010/main"/>
              </a:ext>
            </a:extLst>
          </a:blip>
          <a:srcRect t="77" b="77"/>
          <a:stretch>
            <a:fillRect/>
          </a:stretch>
        </p:blipFill>
        <p:spPr/>
      </p:pic>
      <p:pic>
        <p:nvPicPr>
          <p:cNvPr id="6" name="Picture Placeholder 5"/>
          <p:cNvPicPr>
            <a:picLocks noGrp="1" noChangeAspect="1"/>
          </p:cNvPicPr>
          <p:nvPr>
            <p:ph type="pic" sz="quarter" idx="28"/>
          </p:nvPr>
        </p:nvPicPr>
        <p:blipFill>
          <a:blip r:embed="rId8">
            <a:grayscl/>
            <a:extLst>
              <a:ext uri="{28A0092B-C50C-407E-A947-70E740481C1C}">
                <a14:useLocalDpi xmlns:a14="http://schemas.microsoft.com/office/drawing/2010/main"/>
              </a:ext>
            </a:extLst>
          </a:blip>
          <a:srcRect t="68" b="68"/>
          <a:stretch>
            <a:fillRect/>
          </a:stretch>
        </p:blipFill>
        <p:spPr/>
      </p:pic>
    </p:spTree>
    <p:extLst>
      <p:ext uri="{BB962C8B-B14F-4D97-AF65-F5344CB8AC3E}">
        <p14:creationId xmlns:p14="http://schemas.microsoft.com/office/powerpoint/2010/main" val="1598819207"/>
      </p:ext>
    </p:ext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250" fill="hold"/>
                                        <p:tgtEl>
                                          <p:spTgt spid="20"/>
                                        </p:tgtEl>
                                        <p:attrNameLst>
                                          <p:attrName>ppt_w</p:attrName>
                                        </p:attrNameLst>
                                      </p:cBhvr>
                                      <p:tavLst>
                                        <p:tav tm="0">
                                          <p:val>
                                            <p:fltVal val="0"/>
                                          </p:val>
                                        </p:tav>
                                        <p:tav tm="100000">
                                          <p:val>
                                            <p:strVal val="#ppt_w"/>
                                          </p:val>
                                        </p:tav>
                                      </p:tavLst>
                                    </p:anim>
                                    <p:anim calcmode="lin" valueType="num">
                                      <p:cBhvr>
                                        <p:cTn id="8" dur="250" fill="hold"/>
                                        <p:tgtEl>
                                          <p:spTgt spid="20"/>
                                        </p:tgtEl>
                                        <p:attrNameLst>
                                          <p:attrName>ppt_h</p:attrName>
                                        </p:attrNameLst>
                                      </p:cBhvr>
                                      <p:tavLst>
                                        <p:tav tm="0">
                                          <p:val>
                                            <p:fltVal val="0"/>
                                          </p:val>
                                        </p:tav>
                                        <p:tav tm="100000">
                                          <p:val>
                                            <p:strVal val="#ppt_h"/>
                                          </p:val>
                                        </p:tav>
                                      </p:tavLst>
                                    </p:anim>
                                  </p:childTnLst>
                                </p:cTn>
                              </p:par>
                              <p:par>
                                <p:cTn id="9" presetID="45" presetClass="entr" presetSubtype="0" fill="hold" grpId="0" nodeType="withEffect">
                                  <p:stCondLst>
                                    <p:cond delay="0"/>
                                  </p:stCondLst>
                                  <p:iterate type="lt">
                                    <p:tmPct val="10000"/>
                                  </p:iterate>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250"/>
                                        <p:tgtEl>
                                          <p:spTgt spid="9">
                                            <p:txEl>
                                              <p:pRg st="0" end="0"/>
                                            </p:txEl>
                                          </p:spTgt>
                                        </p:tgtEl>
                                      </p:cBhvr>
                                    </p:animEffect>
                                    <p:anim calcmode="lin" valueType="num">
                                      <p:cBhvr>
                                        <p:cTn id="12" dur="250" fill="hold"/>
                                        <p:tgtEl>
                                          <p:spTgt spid="9">
                                            <p:txEl>
                                              <p:pRg st="0" end="0"/>
                                            </p:txEl>
                                          </p:spTgt>
                                        </p:tgtEl>
                                        <p:attrNameLst>
                                          <p:attrName>ppt_w</p:attrName>
                                        </p:attrNameLst>
                                      </p:cBhvr>
                                      <p:tavLst>
                                        <p:tav tm="0" fmla="#ppt_w*sin(2.5*pi*$)">
                                          <p:val>
                                            <p:fltVal val="0"/>
                                          </p:val>
                                        </p:tav>
                                        <p:tav tm="100000">
                                          <p:val>
                                            <p:fltVal val="1"/>
                                          </p:val>
                                        </p:tav>
                                      </p:tavLst>
                                    </p:anim>
                                    <p:anim calcmode="lin" valueType="num">
                                      <p:cBhvr>
                                        <p:cTn id="13" dur="25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grpId="0" nodeType="clickEffect">
                                  <p:stCondLst>
                                    <p:cond delay="0"/>
                                  </p:stCondLst>
                                  <p:iterate type="lt">
                                    <p:tmPct val="10000"/>
                                  </p:iterate>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250"/>
                                        <p:tgtEl>
                                          <p:spTgt spid="9">
                                            <p:txEl>
                                              <p:pRg st="1" end="1"/>
                                            </p:txEl>
                                          </p:spTgt>
                                        </p:tgtEl>
                                      </p:cBhvr>
                                    </p:animEffect>
                                    <p:anim calcmode="lin" valueType="num">
                                      <p:cBhvr>
                                        <p:cTn id="19" dur="250" fill="hold"/>
                                        <p:tgtEl>
                                          <p:spTgt spid="9">
                                            <p:txEl>
                                              <p:pRg st="1" end="1"/>
                                            </p:txEl>
                                          </p:spTgt>
                                        </p:tgtEl>
                                        <p:attrNameLst>
                                          <p:attrName>ppt_w</p:attrName>
                                        </p:attrNameLst>
                                      </p:cBhvr>
                                      <p:tavLst>
                                        <p:tav tm="0" fmla="#ppt_w*sin(2.5*pi*$)">
                                          <p:val>
                                            <p:fltVal val="0"/>
                                          </p:val>
                                        </p:tav>
                                        <p:tav tm="100000">
                                          <p:val>
                                            <p:fltVal val="1"/>
                                          </p:val>
                                        </p:tav>
                                      </p:tavLst>
                                    </p:anim>
                                    <p:anim calcmode="lin" valueType="num">
                                      <p:cBhvr>
                                        <p:cTn id="20" dur="250" fill="hold"/>
                                        <p:tgtEl>
                                          <p:spTgt spid="9">
                                            <p:txEl>
                                              <p:pRg st="1" end="1"/>
                                            </p:txEl>
                                          </p:spTgt>
                                        </p:tgtEl>
                                        <p:attrNameLst>
                                          <p:attrName>ppt_h</p:attrName>
                                        </p:attrNameLst>
                                      </p:cBhvr>
                                      <p:tavLst>
                                        <p:tav tm="0">
                                          <p:val>
                                            <p:strVal val="#ppt_h"/>
                                          </p:val>
                                        </p:tav>
                                        <p:tav tm="100000">
                                          <p:val>
                                            <p:strVal val="#ppt_h"/>
                                          </p:val>
                                        </p:tav>
                                      </p:tavLst>
                                    </p:anim>
                                  </p:childTnLst>
                                </p:cTn>
                              </p:par>
                            </p:childTnLst>
                          </p:cTn>
                        </p:par>
                        <p:par>
                          <p:cTn id="21" fill="hold">
                            <p:stCondLst>
                              <p:cond delay="775"/>
                            </p:stCondLst>
                            <p:childTnLst>
                              <p:par>
                                <p:cTn id="22" presetID="23" presetClass="entr" presetSubtype="16"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250" fill="hold"/>
                                        <p:tgtEl>
                                          <p:spTgt spid="23"/>
                                        </p:tgtEl>
                                        <p:attrNameLst>
                                          <p:attrName>ppt_w</p:attrName>
                                        </p:attrNameLst>
                                      </p:cBhvr>
                                      <p:tavLst>
                                        <p:tav tm="0">
                                          <p:val>
                                            <p:fltVal val="0"/>
                                          </p:val>
                                        </p:tav>
                                        <p:tav tm="100000">
                                          <p:val>
                                            <p:strVal val="#ppt_w"/>
                                          </p:val>
                                        </p:tav>
                                      </p:tavLst>
                                    </p:anim>
                                    <p:anim calcmode="lin" valueType="num">
                                      <p:cBhvr>
                                        <p:cTn id="25" dur="250" fill="hold"/>
                                        <p:tgtEl>
                                          <p:spTgt spid="23"/>
                                        </p:tgtEl>
                                        <p:attrNameLst>
                                          <p:attrName>ppt_h</p:attrName>
                                        </p:attrNameLst>
                                      </p:cBhvr>
                                      <p:tavLst>
                                        <p:tav tm="0">
                                          <p:val>
                                            <p:fltVal val="0"/>
                                          </p:val>
                                        </p:tav>
                                        <p:tav tm="100000">
                                          <p:val>
                                            <p:strVal val="#ppt_h"/>
                                          </p:val>
                                        </p:tav>
                                      </p:tavLst>
                                    </p:anim>
                                  </p:childTnLst>
                                </p:cTn>
                              </p:par>
                              <p:par>
                                <p:cTn id="26" presetID="45" presetClass="entr" presetSubtype="0" fill="hold" grpId="0" nodeType="withEffect">
                                  <p:stCondLst>
                                    <p:cond delay="0"/>
                                  </p:stCondLst>
                                  <p:iterate type="lt">
                                    <p:tmPct val="7500"/>
                                  </p:iterate>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fade">
                                      <p:cBhvr>
                                        <p:cTn id="28" dur="250"/>
                                        <p:tgtEl>
                                          <p:spTgt spid="15">
                                            <p:txEl>
                                              <p:pRg st="0" end="0"/>
                                            </p:txEl>
                                          </p:spTgt>
                                        </p:tgtEl>
                                      </p:cBhvr>
                                    </p:animEffect>
                                    <p:anim calcmode="lin" valueType="num">
                                      <p:cBhvr>
                                        <p:cTn id="29" dur="250" fill="hold"/>
                                        <p:tgtEl>
                                          <p:spTgt spid="15">
                                            <p:txEl>
                                              <p:pRg st="0" end="0"/>
                                            </p:txEl>
                                          </p:spTgt>
                                        </p:tgtEl>
                                        <p:attrNameLst>
                                          <p:attrName>ppt_w</p:attrName>
                                        </p:attrNameLst>
                                      </p:cBhvr>
                                      <p:tavLst>
                                        <p:tav tm="0" fmla="#ppt_w*sin(2.5*pi*$)">
                                          <p:val>
                                            <p:fltVal val="0"/>
                                          </p:val>
                                        </p:tav>
                                        <p:tav tm="100000">
                                          <p:val>
                                            <p:fltVal val="1"/>
                                          </p:val>
                                        </p:tav>
                                      </p:tavLst>
                                    </p:anim>
                                    <p:anim calcmode="lin" valueType="num">
                                      <p:cBhvr>
                                        <p:cTn id="30" dur="250" fill="hold"/>
                                        <p:tgtEl>
                                          <p:spTgt spid="15">
                                            <p:txEl>
                                              <p:pRg st="0" end="0"/>
                                            </p:txEl>
                                          </p:spTgt>
                                        </p:tgtEl>
                                        <p:attrNameLst>
                                          <p:attrName>ppt_h</p:attrName>
                                        </p:attrNameLst>
                                      </p:cBhvr>
                                      <p:tavLst>
                                        <p:tav tm="0">
                                          <p:val>
                                            <p:strVal val="#ppt_h"/>
                                          </p:val>
                                        </p:tav>
                                        <p:tav tm="100000">
                                          <p:val>
                                            <p:strVal val="#ppt_h"/>
                                          </p:val>
                                        </p:tav>
                                      </p:tavLst>
                                    </p:anim>
                                  </p:childTnLst>
                                </p:cTn>
                              </p:par>
                            </p:childTnLst>
                          </p:cTn>
                        </p:par>
                        <p:par>
                          <p:cTn id="31" fill="hold">
                            <p:stCondLst>
                              <p:cond delay="1700"/>
                            </p:stCondLst>
                            <p:childTnLst>
                              <p:par>
                                <p:cTn id="32" presetID="23" presetClass="entr" presetSubtype="16"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300" fill="hold"/>
                                        <p:tgtEl>
                                          <p:spTgt spid="21"/>
                                        </p:tgtEl>
                                        <p:attrNameLst>
                                          <p:attrName>ppt_w</p:attrName>
                                        </p:attrNameLst>
                                      </p:cBhvr>
                                      <p:tavLst>
                                        <p:tav tm="0">
                                          <p:val>
                                            <p:fltVal val="0"/>
                                          </p:val>
                                        </p:tav>
                                        <p:tav tm="100000">
                                          <p:val>
                                            <p:strVal val="#ppt_w"/>
                                          </p:val>
                                        </p:tav>
                                      </p:tavLst>
                                    </p:anim>
                                    <p:anim calcmode="lin" valueType="num">
                                      <p:cBhvr>
                                        <p:cTn id="35" dur="300" fill="hold"/>
                                        <p:tgtEl>
                                          <p:spTgt spid="21"/>
                                        </p:tgtEl>
                                        <p:attrNameLst>
                                          <p:attrName>ppt_h</p:attrName>
                                        </p:attrNameLst>
                                      </p:cBhvr>
                                      <p:tavLst>
                                        <p:tav tm="0">
                                          <p:val>
                                            <p:fltVal val="0"/>
                                          </p:val>
                                        </p:tav>
                                        <p:tav tm="100000">
                                          <p:val>
                                            <p:strVal val="#ppt_h"/>
                                          </p:val>
                                        </p:tav>
                                      </p:tavLst>
                                    </p:anim>
                                  </p:childTnLst>
                                </p:cTn>
                              </p:par>
                              <p:par>
                                <p:cTn id="36" presetID="45" presetClass="entr" presetSubtype="0" fill="hold" grpId="0" nodeType="withEffect">
                                  <p:stCondLst>
                                    <p:cond delay="0"/>
                                  </p:stCondLst>
                                  <p:iterate type="lt">
                                    <p:tmPct val="16667"/>
                                  </p:iterate>
                                  <p:childTnLst>
                                    <p:set>
                                      <p:cBhvr>
                                        <p:cTn id="37" dur="1" fill="hold">
                                          <p:stCondLst>
                                            <p:cond delay="0"/>
                                          </p:stCondLst>
                                        </p:cTn>
                                        <p:tgtEl>
                                          <p:spTgt spid="5">
                                            <p:txEl>
                                              <p:pRg st="0" end="0"/>
                                            </p:txEl>
                                          </p:spTgt>
                                        </p:tgtEl>
                                        <p:attrNameLst>
                                          <p:attrName>style.visibility</p:attrName>
                                        </p:attrNameLst>
                                      </p:cBhvr>
                                      <p:to>
                                        <p:strVal val="visible"/>
                                      </p:to>
                                    </p:set>
                                    <p:animEffect transition="in" filter="fade">
                                      <p:cBhvr>
                                        <p:cTn id="38" dur="250"/>
                                        <p:tgtEl>
                                          <p:spTgt spid="5">
                                            <p:txEl>
                                              <p:pRg st="0" end="0"/>
                                            </p:txEl>
                                          </p:spTgt>
                                        </p:tgtEl>
                                      </p:cBhvr>
                                    </p:animEffect>
                                    <p:anim calcmode="lin" valueType="num">
                                      <p:cBhvr>
                                        <p:cTn id="39" dur="25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40" dur="25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par>
                          <p:cTn id="41" fill="hold">
                            <p:stCondLst>
                              <p:cond delay="3242"/>
                            </p:stCondLst>
                            <p:childTnLst>
                              <p:par>
                                <p:cTn id="42" presetID="23" presetClass="entr" presetSubtype="16" fill="hold" nodeType="afterEffect">
                                  <p:stCondLst>
                                    <p:cond delay="0"/>
                                  </p:stCondLst>
                                  <p:childTnLst>
                                    <p:set>
                                      <p:cBhvr>
                                        <p:cTn id="43" dur="1" fill="hold">
                                          <p:stCondLst>
                                            <p:cond delay="0"/>
                                          </p:stCondLst>
                                        </p:cTn>
                                        <p:tgtEl>
                                          <p:spTgt spid="6">
                                            <p:bg/>
                                          </p:spTgt>
                                        </p:tgtEl>
                                        <p:attrNameLst>
                                          <p:attrName>style.visibility</p:attrName>
                                        </p:attrNameLst>
                                      </p:cBhvr>
                                      <p:to>
                                        <p:strVal val="visible"/>
                                      </p:to>
                                    </p:set>
                                    <p:anim calcmode="lin" valueType="num">
                                      <p:cBhvr>
                                        <p:cTn id="44" dur="300" fill="hold"/>
                                        <p:tgtEl>
                                          <p:spTgt spid="6">
                                            <p:bg/>
                                          </p:spTgt>
                                        </p:tgtEl>
                                        <p:attrNameLst>
                                          <p:attrName>ppt_w</p:attrName>
                                        </p:attrNameLst>
                                      </p:cBhvr>
                                      <p:tavLst>
                                        <p:tav tm="0">
                                          <p:val>
                                            <p:fltVal val="0"/>
                                          </p:val>
                                        </p:tav>
                                        <p:tav tm="100000">
                                          <p:val>
                                            <p:strVal val="#ppt_w"/>
                                          </p:val>
                                        </p:tav>
                                      </p:tavLst>
                                    </p:anim>
                                    <p:anim calcmode="lin" valueType="num">
                                      <p:cBhvr>
                                        <p:cTn id="45" dur="300" fill="hold"/>
                                        <p:tgtEl>
                                          <p:spTgt spid="6">
                                            <p:bg/>
                                          </p:spTgt>
                                        </p:tgtEl>
                                        <p:attrNameLst>
                                          <p:attrName>ppt_h</p:attrName>
                                        </p:attrNameLst>
                                      </p:cBhvr>
                                      <p:tavLst>
                                        <p:tav tm="0">
                                          <p:val>
                                            <p:fltVal val="0"/>
                                          </p:val>
                                        </p:tav>
                                        <p:tav tm="100000">
                                          <p:val>
                                            <p:strVal val="#ppt_h"/>
                                          </p:val>
                                        </p:tav>
                                      </p:tavLst>
                                    </p:anim>
                                  </p:childTnLst>
                                </p:cTn>
                              </p:par>
                              <p:par>
                                <p:cTn id="46" presetID="45" presetClass="entr" presetSubtype="0" fill="hold" grpId="0" nodeType="withEffect">
                                  <p:stCondLst>
                                    <p:cond delay="0"/>
                                  </p:stCondLst>
                                  <p:iterate type="lt">
                                    <p:tmPct val="20000"/>
                                  </p:iterate>
                                  <p:childTnLst>
                                    <p:set>
                                      <p:cBhvr>
                                        <p:cTn id="47" dur="1" fill="hold">
                                          <p:stCondLst>
                                            <p:cond delay="0"/>
                                          </p:stCondLst>
                                        </p:cTn>
                                        <p:tgtEl>
                                          <p:spTgt spid="3">
                                            <p:txEl>
                                              <p:pRg st="0" end="0"/>
                                            </p:txEl>
                                          </p:spTgt>
                                        </p:tgtEl>
                                        <p:attrNameLst>
                                          <p:attrName>style.visibility</p:attrName>
                                        </p:attrNameLst>
                                      </p:cBhvr>
                                      <p:to>
                                        <p:strVal val="visible"/>
                                      </p:to>
                                    </p:set>
                                    <p:animEffect transition="in" filter="fade">
                                      <p:cBhvr>
                                        <p:cTn id="48" dur="250"/>
                                        <p:tgtEl>
                                          <p:spTgt spid="3">
                                            <p:txEl>
                                              <p:pRg st="0" end="0"/>
                                            </p:txEl>
                                          </p:spTgt>
                                        </p:tgtEl>
                                      </p:cBhvr>
                                    </p:animEffect>
                                    <p:anim calcmode="lin" valueType="num">
                                      <p:cBhvr>
                                        <p:cTn id="49" dur="25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50" dur="25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par>
                          <p:cTn id="51" fill="hold">
                            <p:stCondLst>
                              <p:cond delay="4692"/>
                            </p:stCondLst>
                            <p:childTnLst>
                              <p:par>
                                <p:cTn id="52" presetID="23" presetClass="entr" presetSubtype="16" fill="hold" nodeType="after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p:cTn id="54" dur="300" fill="hold"/>
                                        <p:tgtEl>
                                          <p:spTgt spid="25"/>
                                        </p:tgtEl>
                                        <p:attrNameLst>
                                          <p:attrName>ppt_w</p:attrName>
                                        </p:attrNameLst>
                                      </p:cBhvr>
                                      <p:tavLst>
                                        <p:tav tm="0">
                                          <p:val>
                                            <p:fltVal val="0"/>
                                          </p:val>
                                        </p:tav>
                                        <p:tav tm="100000">
                                          <p:val>
                                            <p:strVal val="#ppt_w"/>
                                          </p:val>
                                        </p:tav>
                                      </p:tavLst>
                                    </p:anim>
                                    <p:anim calcmode="lin" valueType="num">
                                      <p:cBhvr>
                                        <p:cTn id="55" dur="300" fill="hold"/>
                                        <p:tgtEl>
                                          <p:spTgt spid="25"/>
                                        </p:tgtEl>
                                        <p:attrNameLst>
                                          <p:attrName>ppt_h</p:attrName>
                                        </p:attrNameLst>
                                      </p:cBhvr>
                                      <p:tavLst>
                                        <p:tav tm="0">
                                          <p:val>
                                            <p:fltVal val="0"/>
                                          </p:val>
                                        </p:tav>
                                        <p:tav tm="100000">
                                          <p:val>
                                            <p:strVal val="#ppt_h"/>
                                          </p:val>
                                        </p:tav>
                                      </p:tavLst>
                                    </p:anim>
                                  </p:childTnLst>
                                </p:cTn>
                              </p:par>
                              <p:par>
                                <p:cTn id="56" presetID="45" presetClass="entr" presetSubtype="0" fill="hold" grpId="0" nodeType="withEffect">
                                  <p:stCondLst>
                                    <p:cond delay="0"/>
                                  </p:stCondLst>
                                  <p:iterate type="lt">
                                    <p:tmPct val="14286"/>
                                  </p:iterate>
                                  <p:childTnLst>
                                    <p:set>
                                      <p:cBhvr>
                                        <p:cTn id="57" dur="1" fill="hold">
                                          <p:stCondLst>
                                            <p:cond delay="0"/>
                                          </p:stCondLst>
                                        </p:cTn>
                                        <p:tgtEl>
                                          <p:spTgt spid="19">
                                            <p:txEl>
                                              <p:pRg st="0" end="0"/>
                                            </p:txEl>
                                          </p:spTgt>
                                        </p:tgtEl>
                                        <p:attrNameLst>
                                          <p:attrName>style.visibility</p:attrName>
                                        </p:attrNameLst>
                                      </p:cBhvr>
                                      <p:to>
                                        <p:strVal val="visible"/>
                                      </p:to>
                                    </p:set>
                                    <p:animEffect transition="in" filter="fade">
                                      <p:cBhvr>
                                        <p:cTn id="58" dur="250"/>
                                        <p:tgtEl>
                                          <p:spTgt spid="19">
                                            <p:txEl>
                                              <p:pRg st="0" end="0"/>
                                            </p:txEl>
                                          </p:spTgt>
                                        </p:tgtEl>
                                      </p:cBhvr>
                                    </p:animEffect>
                                    <p:anim calcmode="lin" valueType="num">
                                      <p:cBhvr>
                                        <p:cTn id="59" dur="250" fill="hold"/>
                                        <p:tgtEl>
                                          <p:spTgt spid="19">
                                            <p:txEl>
                                              <p:pRg st="0" end="0"/>
                                            </p:txEl>
                                          </p:spTgt>
                                        </p:tgtEl>
                                        <p:attrNameLst>
                                          <p:attrName>ppt_w</p:attrName>
                                        </p:attrNameLst>
                                      </p:cBhvr>
                                      <p:tavLst>
                                        <p:tav tm="0" fmla="#ppt_w*sin(2.5*pi*$)">
                                          <p:val>
                                            <p:fltVal val="0"/>
                                          </p:val>
                                        </p:tav>
                                        <p:tav tm="100000">
                                          <p:val>
                                            <p:fltVal val="1"/>
                                          </p:val>
                                        </p:tav>
                                      </p:tavLst>
                                    </p:anim>
                                    <p:anim calcmode="lin" valueType="num">
                                      <p:cBhvr>
                                        <p:cTn id="60" dur="250" fill="hold"/>
                                        <p:tgtEl>
                                          <p:spTgt spid="19">
                                            <p:txEl>
                                              <p:pRg st="0" end="0"/>
                                            </p:txEl>
                                          </p:spTgt>
                                        </p:tgtEl>
                                        <p:attrNameLst>
                                          <p:attrName>ppt_h</p:attrName>
                                        </p:attrNameLst>
                                      </p:cBhvr>
                                      <p:tavLst>
                                        <p:tav tm="0">
                                          <p:val>
                                            <p:strVal val="#ppt_h"/>
                                          </p:val>
                                        </p:tav>
                                        <p:tav tm="100000">
                                          <p:val>
                                            <p:strVal val="#ppt_h"/>
                                          </p:val>
                                        </p:tav>
                                      </p:tavLst>
                                    </p:anim>
                                  </p:childTnLst>
                                </p:cTn>
                              </p:par>
                              <p:par>
                                <p:cTn id="61" presetID="45" presetClass="entr" presetSubtype="0" fill="hold" grpId="0" nodeType="withEffect">
                                  <p:stCondLst>
                                    <p:cond delay="0"/>
                                  </p:stCondLst>
                                  <p:iterate type="lt">
                                    <p:tmPct val="14286"/>
                                  </p:iterate>
                                  <p:childTnLst>
                                    <p:set>
                                      <p:cBhvr>
                                        <p:cTn id="62" dur="1" fill="hold">
                                          <p:stCondLst>
                                            <p:cond delay="0"/>
                                          </p:stCondLst>
                                        </p:cTn>
                                        <p:tgtEl>
                                          <p:spTgt spid="19">
                                            <p:txEl>
                                              <p:pRg st="1" end="1"/>
                                            </p:txEl>
                                          </p:spTgt>
                                        </p:tgtEl>
                                        <p:attrNameLst>
                                          <p:attrName>style.visibility</p:attrName>
                                        </p:attrNameLst>
                                      </p:cBhvr>
                                      <p:to>
                                        <p:strVal val="visible"/>
                                      </p:to>
                                    </p:set>
                                    <p:animEffect transition="in" filter="fade">
                                      <p:cBhvr>
                                        <p:cTn id="63" dur="250"/>
                                        <p:tgtEl>
                                          <p:spTgt spid="19">
                                            <p:txEl>
                                              <p:pRg st="1" end="1"/>
                                            </p:txEl>
                                          </p:spTgt>
                                        </p:tgtEl>
                                      </p:cBhvr>
                                    </p:animEffect>
                                    <p:anim calcmode="lin" valueType="num">
                                      <p:cBhvr>
                                        <p:cTn id="64" dur="250" fill="hold"/>
                                        <p:tgtEl>
                                          <p:spTgt spid="19">
                                            <p:txEl>
                                              <p:pRg st="1" end="1"/>
                                            </p:txEl>
                                          </p:spTgt>
                                        </p:tgtEl>
                                        <p:attrNameLst>
                                          <p:attrName>ppt_w</p:attrName>
                                        </p:attrNameLst>
                                      </p:cBhvr>
                                      <p:tavLst>
                                        <p:tav tm="0" fmla="#ppt_w*sin(2.5*pi*$)">
                                          <p:val>
                                            <p:fltVal val="0"/>
                                          </p:val>
                                        </p:tav>
                                        <p:tav tm="100000">
                                          <p:val>
                                            <p:fltVal val="1"/>
                                          </p:val>
                                        </p:tav>
                                      </p:tavLst>
                                    </p:anim>
                                    <p:anim calcmode="lin" valueType="num">
                                      <p:cBhvr>
                                        <p:cTn id="65" dur="250" fill="hold"/>
                                        <p:tgtEl>
                                          <p:spTgt spid="19">
                                            <p:txEl>
                                              <p:pRg st="1" end="1"/>
                                            </p:txEl>
                                          </p:spTgt>
                                        </p:tgtEl>
                                        <p:attrNameLst>
                                          <p:attrName>ppt_h</p:attrName>
                                        </p:attrNameLst>
                                      </p:cBhvr>
                                      <p:tavLst>
                                        <p:tav tm="0">
                                          <p:val>
                                            <p:strVal val="#ppt_h"/>
                                          </p:val>
                                        </p:tav>
                                        <p:tav tm="100000">
                                          <p:val>
                                            <p:strVal val="#ppt_h"/>
                                          </p:val>
                                        </p:tav>
                                      </p:tavLst>
                                    </p:anim>
                                  </p:childTnLst>
                                </p:cTn>
                              </p:par>
                            </p:childTnLst>
                          </p:cTn>
                        </p:par>
                        <p:par>
                          <p:cTn id="66" fill="hold">
                            <p:stCondLst>
                              <p:cond delay="5442"/>
                            </p:stCondLst>
                            <p:childTnLst>
                              <p:par>
                                <p:cTn id="67" presetID="23" presetClass="entr" presetSubtype="16" fill="hold" nodeType="afterEffect">
                                  <p:stCondLst>
                                    <p:cond delay="0"/>
                                  </p:stCondLst>
                                  <p:childTnLst>
                                    <p:set>
                                      <p:cBhvr>
                                        <p:cTn id="68" dur="1" fill="hold">
                                          <p:stCondLst>
                                            <p:cond delay="0"/>
                                          </p:stCondLst>
                                        </p:cTn>
                                        <p:tgtEl>
                                          <p:spTgt spid="4">
                                            <p:bg/>
                                          </p:spTgt>
                                        </p:tgtEl>
                                        <p:attrNameLst>
                                          <p:attrName>style.visibility</p:attrName>
                                        </p:attrNameLst>
                                      </p:cBhvr>
                                      <p:to>
                                        <p:strVal val="visible"/>
                                      </p:to>
                                    </p:set>
                                    <p:anim calcmode="lin" valueType="num">
                                      <p:cBhvr>
                                        <p:cTn id="69" dur="300" fill="hold"/>
                                        <p:tgtEl>
                                          <p:spTgt spid="4">
                                            <p:bg/>
                                          </p:spTgt>
                                        </p:tgtEl>
                                        <p:attrNameLst>
                                          <p:attrName>ppt_w</p:attrName>
                                        </p:attrNameLst>
                                      </p:cBhvr>
                                      <p:tavLst>
                                        <p:tav tm="0">
                                          <p:val>
                                            <p:fltVal val="0"/>
                                          </p:val>
                                        </p:tav>
                                        <p:tav tm="100000">
                                          <p:val>
                                            <p:strVal val="#ppt_w"/>
                                          </p:val>
                                        </p:tav>
                                      </p:tavLst>
                                    </p:anim>
                                    <p:anim calcmode="lin" valueType="num">
                                      <p:cBhvr>
                                        <p:cTn id="70" dur="300" fill="hold"/>
                                        <p:tgtEl>
                                          <p:spTgt spid="4">
                                            <p:bg/>
                                          </p:spTgt>
                                        </p:tgtEl>
                                        <p:attrNameLst>
                                          <p:attrName>ppt_h</p:attrName>
                                        </p:attrNameLst>
                                      </p:cBhvr>
                                      <p:tavLst>
                                        <p:tav tm="0">
                                          <p:val>
                                            <p:fltVal val="0"/>
                                          </p:val>
                                        </p:tav>
                                        <p:tav tm="100000">
                                          <p:val>
                                            <p:strVal val="#ppt_h"/>
                                          </p:val>
                                        </p:tav>
                                      </p:tavLst>
                                    </p:anim>
                                  </p:childTnLst>
                                </p:cTn>
                              </p:par>
                              <p:par>
                                <p:cTn id="71" presetID="45" presetClass="entr" presetSubtype="0" fill="hold" grpId="0" nodeType="withEffect">
                                  <p:stCondLst>
                                    <p:cond delay="0"/>
                                  </p:stCondLst>
                                  <p:iterate type="lt">
                                    <p:tmPct val="14286"/>
                                  </p:iterate>
                                  <p:childTnLst>
                                    <p:set>
                                      <p:cBhvr>
                                        <p:cTn id="72" dur="1" fill="hold">
                                          <p:stCondLst>
                                            <p:cond delay="0"/>
                                          </p:stCondLst>
                                        </p:cTn>
                                        <p:tgtEl>
                                          <p:spTgt spid="13">
                                            <p:txEl>
                                              <p:pRg st="0" end="0"/>
                                            </p:txEl>
                                          </p:spTgt>
                                        </p:tgtEl>
                                        <p:attrNameLst>
                                          <p:attrName>style.visibility</p:attrName>
                                        </p:attrNameLst>
                                      </p:cBhvr>
                                      <p:to>
                                        <p:strVal val="visible"/>
                                      </p:to>
                                    </p:set>
                                    <p:animEffect transition="in" filter="fade">
                                      <p:cBhvr>
                                        <p:cTn id="73" dur="250"/>
                                        <p:tgtEl>
                                          <p:spTgt spid="13">
                                            <p:txEl>
                                              <p:pRg st="0" end="0"/>
                                            </p:txEl>
                                          </p:spTgt>
                                        </p:tgtEl>
                                      </p:cBhvr>
                                    </p:animEffect>
                                    <p:anim calcmode="lin" valueType="num">
                                      <p:cBhvr>
                                        <p:cTn id="74" dur="250" fill="hold"/>
                                        <p:tgtEl>
                                          <p:spTgt spid="13">
                                            <p:txEl>
                                              <p:pRg st="0" end="0"/>
                                            </p:txEl>
                                          </p:spTgt>
                                        </p:tgtEl>
                                        <p:attrNameLst>
                                          <p:attrName>ppt_w</p:attrName>
                                        </p:attrNameLst>
                                      </p:cBhvr>
                                      <p:tavLst>
                                        <p:tav tm="0" fmla="#ppt_w*sin(2.5*pi*$)">
                                          <p:val>
                                            <p:fltVal val="0"/>
                                          </p:val>
                                        </p:tav>
                                        <p:tav tm="100000">
                                          <p:val>
                                            <p:fltVal val="1"/>
                                          </p:val>
                                        </p:tav>
                                      </p:tavLst>
                                    </p:anim>
                                    <p:anim calcmode="lin" valueType="num">
                                      <p:cBhvr>
                                        <p:cTn id="75" dur="250" fill="hold"/>
                                        <p:tgtEl>
                                          <p:spTgt spid="1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utoUpdateAnimBg="0"/>
      <p:bldP spid="15" grpId="0" build="p" autoUpdateAnimBg="0"/>
      <p:bldP spid="9" grpId="0" build="p"/>
      <p:bldP spid="5" grpId="0" build="p" autoUpdateAnimBg="0"/>
      <p:bldP spid="19" grpId="0" build="p" autoUpdateAnimBg="0"/>
      <p:bldP spid="3"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76200"/>
            <a:ext cx="4191000" cy="1524000"/>
          </a:xfrm>
          <a:prstGeom prst="rect">
            <a:avLst/>
          </a:prstGeom>
        </p:spPr>
        <p:style>
          <a:lnRef idx="1">
            <a:schemeClr val="dk1"/>
          </a:lnRef>
          <a:fillRef idx="2">
            <a:schemeClr val="dk1"/>
          </a:fillRef>
          <a:effectRef idx="1">
            <a:schemeClr val="dk1"/>
          </a:effectRef>
          <a:fontRef idx="minor">
            <a:schemeClr val="dk1"/>
          </a:fontRef>
        </p:style>
        <p:txBody>
          <a:bodyPr wrap="square" rtlCol="0" anchor="ctr" anchorCtr="1">
            <a:noAutofit/>
          </a:bodyPr>
          <a:lstStyle>
            <a:defPPr>
              <a:defRPr lang="en-US"/>
            </a:defPPr>
            <a:lvl1pPr>
              <a:defRPr sz="4800" spc="600">
                <a:ln w="1905"/>
                <a:effectLst>
                  <a:innerShdw blurRad="69850" dist="43180" dir="5400000">
                    <a:srgbClr val="000000">
                      <a:alpha val="65000"/>
                    </a:srgbClr>
                  </a:innerShdw>
                </a:effectLst>
                <a:latin typeface="CameoAntique" charset="2"/>
                <a:cs typeface="CameoAntique" charset="2"/>
              </a:defRPr>
            </a:lvl1pPr>
          </a:lstStyle>
          <a:p>
            <a:r>
              <a:rPr lang="en-US" sz="4000" dirty="0" smtClean="0">
                <a:latin typeface="Century Gothic"/>
                <a:cs typeface="Century Gothic"/>
              </a:rPr>
              <a:t>Functionalist</a:t>
            </a:r>
          </a:p>
          <a:p>
            <a:r>
              <a:rPr lang="en-US" sz="4000" dirty="0" smtClean="0">
                <a:latin typeface="Century Gothic"/>
                <a:cs typeface="Century Gothic"/>
              </a:rPr>
              <a:t>PARADIGM</a:t>
            </a:r>
            <a:endParaRPr lang="en-US" sz="4000" dirty="0">
              <a:latin typeface="Century Gothic"/>
              <a:cs typeface="Century Gothic"/>
            </a:endParaRPr>
          </a:p>
        </p:txBody>
      </p:sp>
      <p:sp>
        <p:nvSpPr>
          <p:cNvPr id="2" name="Rectangle 1"/>
          <p:cNvSpPr/>
          <p:nvPr/>
        </p:nvSpPr>
        <p:spPr>
          <a:xfrm>
            <a:off x="381000" y="1752600"/>
            <a:ext cx="3810000" cy="5181600"/>
          </a:xfrm>
          <a:prstGeom prst="rect">
            <a:avLst/>
          </a:prstGeom>
        </p:spPr>
        <p:txBody>
          <a:bodyPr wrap="square">
            <a:normAutofit lnSpcReduction="10000"/>
          </a:bodyPr>
          <a:lstStyle/>
          <a:p>
            <a:pPr algn="ctr">
              <a:defRPr/>
            </a:pPr>
            <a:r>
              <a:rPr lang="en-US" dirty="0" smtClean="0">
                <a:solidFill>
                  <a:schemeClr val="tx1">
                    <a:lumMod val="75000"/>
                    <a:lumOff val="25000"/>
                  </a:schemeClr>
                </a:solidFill>
                <a:latin typeface="Century Gothic"/>
                <a:cs typeface="Century Gothic"/>
              </a:rPr>
              <a:t>From the functionalist perspective, it is clear how the institution of art and the role of museums and their staff has an important place in society. The intellectual and cultural definitions that come out of the art world shape how society interprets the world around them and their place in it. Like religion, it helps to funnel the human need to grasp spiritual mysteries, public art museums help society grasp the creative miracle. It also plays a part economically, as art has become a commodity for investment, and the art world helps to define worth.</a:t>
            </a:r>
            <a:endParaRPr lang="en-US" dirty="0">
              <a:solidFill>
                <a:schemeClr val="tx1">
                  <a:lumMod val="75000"/>
                  <a:lumOff val="25000"/>
                </a:schemeClr>
              </a:solidFill>
              <a:latin typeface="Century Gothic"/>
              <a:cs typeface="Century Gothic"/>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419601" y="707642"/>
            <a:ext cx="4572000" cy="5693158"/>
          </a:xfrm>
          <a:prstGeom prst="rect">
            <a:avLst/>
          </a:prstGeom>
        </p:spPr>
      </p:pic>
    </p:spTree>
    <p:extLst>
      <p:ext uri="{BB962C8B-B14F-4D97-AF65-F5344CB8AC3E}">
        <p14:creationId xmlns:p14="http://schemas.microsoft.com/office/powerpoint/2010/main" val="97922075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152400"/>
            <a:ext cx="4038600" cy="1981200"/>
          </a:xfrm>
          <a:prstGeom prst="rect">
            <a:avLst/>
          </a:prstGeom>
        </p:spPr>
        <p:style>
          <a:lnRef idx="1">
            <a:schemeClr val="dk1"/>
          </a:lnRef>
          <a:fillRef idx="2">
            <a:schemeClr val="dk1"/>
          </a:fillRef>
          <a:effectRef idx="1">
            <a:schemeClr val="dk1"/>
          </a:effectRef>
          <a:fontRef idx="minor">
            <a:schemeClr val="dk1"/>
          </a:fontRef>
        </p:style>
        <p:txBody>
          <a:bodyPr wrap="square" rtlCol="0" anchor="ctr" anchorCtr="1">
            <a:normAutofit fontScale="92500" lnSpcReduction="10000"/>
          </a:bodyPr>
          <a:lstStyle>
            <a:defPPr>
              <a:defRPr lang="en-US"/>
            </a:defPPr>
            <a:lvl1pPr>
              <a:defRPr sz="4800" spc="600">
                <a:ln w="1905"/>
                <a:effectLst>
                  <a:innerShdw blurRad="69850" dist="43180" dir="5400000">
                    <a:srgbClr val="000000">
                      <a:alpha val="65000"/>
                    </a:srgbClr>
                  </a:innerShdw>
                </a:effectLst>
                <a:latin typeface="CameoAntique" charset="2"/>
                <a:cs typeface="CameoAntique" charset="2"/>
              </a:defRPr>
            </a:lvl1pPr>
          </a:lstStyle>
          <a:p>
            <a:r>
              <a:rPr lang="en-US" dirty="0" smtClean="0">
                <a:latin typeface="American Typewriter"/>
                <a:cs typeface="American Typewriter"/>
              </a:rPr>
              <a:t>  Unboxed: Art as a part of  life </a:t>
            </a:r>
            <a:endParaRPr lang="en-US" dirty="0">
              <a:latin typeface="American Typewriter"/>
              <a:cs typeface="American Typewriter"/>
            </a:endParaRPr>
          </a:p>
        </p:txBody>
      </p:sp>
      <p:sp>
        <p:nvSpPr>
          <p:cNvPr id="2" name="Rectangle 1"/>
          <p:cNvSpPr/>
          <p:nvPr/>
        </p:nvSpPr>
        <p:spPr>
          <a:xfrm>
            <a:off x="76200" y="2286000"/>
            <a:ext cx="4114800" cy="4495800"/>
          </a:xfrm>
          <a:prstGeom prst="rect">
            <a:avLst/>
          </a:prstGeom>
        </p:spPr>
        <p:txBody>
          <a:bodyPr wrap="square">
            <a:noAutofit/>
          </a:bodyPr>
          <a:lstStyle/>
          <a:p>
            <a:pPr algn="ctr">
              <a:defRPr/>
            </a:pPr>
            <a:r>
              <a:rPr lang="en-US" sz="2000" dirty="0" smtClean="0">
                <a:solidFill>
                  <a:schemeClr val="tx1">
                    <a:lumMod val="75000"/>
                    <a:lumOff val="25000"/>
                  </a:schemeClr>
                </a:solidFill>
                <a:latin typeface="Century Gothic"/>
                <a:cs typeface="Century Gothic"/>
              </a:rPr>
              <a:t>What about art that has always been but not in a museum? How is art different when it is experienced as a part of life, either daily or ritually?</a:t>
            </a:r>
          </a:p>
          <a:p>
            <a:pPr algn="ctr">
              <a:defRPr/>
            </a:pPr>
            <a:r>
              <a:rPr lang="en-US" sz="2000" dirty="0" smtClean="0">
                <a:solidFill>
                  <a:schemeClr val="tx1">
                    <a:lumMod val="75000"/>
                    <a:lumOff val="25000"/>
                  </a:schemeClr>
                </a:solidFill>
                <a:latin typeface="Century Gothic"/>
                <a:cs typeface="Century Gothic"/>
              </a:rPr>
              <a:t>Street art is seen by many as the real art for the public, accessible to the masses, readable and not over intellectualized for an elite group to consume. Street art, graffiti, murals and the like are not for sale, but stand for all eyes to see</a:t>
            </a:r>
            <a:endParaRPr lang="en-US" sz="2000" dirty="0">
              <a:solidFill>
                <a:schemeClr val="tx1">
                  <a:lumMod val="75000"/>
                  <a:lumOff val="25000"/>
                </a:schemeClr>
              </a:solidFill>
              <a:latin typeface="Century Gothic"/>
              <a:cs typeface="Century Gothic"/>
            </a:endParaRPr>
          </a:p>
        </p:txBody>
      </p:sp>
      <p:pic>
        <p:nvPicPr>
          <p:cNvPr id="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52950" y="0"/>
            <a:ext cx="4591050" cy="6858000"/>
          </a:xfrm>
          <a:prstGeom prst="rect">
            <a:avLst/>
          </a:prstGeom>
        </p:spPr>
      </p:pic>
      <p:pic>
        <p:nvPicPr>
          <p:cNvPr id="4" name="Picture 3" descr="creative-beautiful-steps-stairs-street-art-1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8576" y="0"/>
            <a:ext cx="4921624" cy="6858000"/>
          </a:xfrm>
          <a:prstGeom prst="rect">
            <a:avLst/>
          </a:prstGeom>
        </p:spPr>
      </p:pic>
    </p:spTree>
    <p:extLst>
      <p:ext uri="{BB962C8B-B14F-4D97-AF65-F5344CB8AC3E}">
        <p14:creationId xmlns:p14="http://schemas.microsoft.com/office/powerpoint/2010/main" val="186502199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tretch>
            <a:fillRect/>
          </a:stretch>
        </p:blipFill>
        <p:spPr>
          <a:xfrm>
            <a:off x="152400" y="76200"/>
            <a:ext cx="4457044" cy="5330093"/>
          </a:xfrm>
        </p:spPr>
      </p:pic>
      <p:pic>
        <p:nvPicPr>
          <p:cNvPr id="3" name="Picture Placeholder 2"/>
          <p:cNvPicPr>
            <a:picLocks noGrp="1" noChangeAspect="1"/>
          </p:cNvPicPr>
          <p:nvPr>
            <p:ph type="pic" sz="quarter" idx="23"/>
          </p:nvPr>
        </p:nvPicPr>
        <p:blipFill>
          <a:blip r:embed="rId3" cstate="print">
            <a:extLst>
              <a:ext uri="{28A0092B-C50C-407E-A947-70E740481C1C}">
                <a14:useLocalDpi xmlns:a14="http://schemas.microsoft.com/office/drawing/2010/main" val="0"/>
              </a:ext>
            </a:extLst>
          </a:blip>
          <a:srcRect t="1018" b="1018"/>
          <a:stretch>
            <a:fillRect/>
          </a:stretch>
        </p:blipFill>
        <p:spPr>
          <a:xfrm>
            <a:off x="4724400" y="3124200"/>
            <a:ext cx="4191000" cy="2514600"/>
          </a:xfrm>
        </p:spPr>
      </p:pic>
      <p:pic>
        <p:nvPicPr>
          <p:cNvPr id="15" name="Picture Placeholder 14" descr="street art.jpg"/>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l="8324" r="8324"/>
          <a:stretch>
            <a:fillRect/>
          </a:stretch>
        </p:blipFill>
        <p:spPr>
          <a:xfrm>
            <a:off x="4800600" y="130175"/>
            <a:ext cx="4114800" cy="2917825"/>
          </a:xfrm>
        </p:spPr>
      </p:pic>
      <p:pic>
        <p:nvPicPr>
          <p:cNvPr id="14" name="Picture Placeholder 13" descr="graf.jpg"/>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t="3381" b="3381"/>
          <a:stretch>
            <a:fillRect/>
          </a:stretch>
        </p:blipFill>
        <p:spPr>
          <a:xfrm>
            <a:off x="152400" y="5105400"/>
            <a:ext cx="8763000" cy="1600200"/>
          </a:xfrm>
        </p:spPr>
      </p:pic>
    </p:spTree>
    <p:extLst>
      <p:ext uri="{BB962C8B-B14F-4D97-AF65-F5344CB8AC3E}">
        <p14:creationId xmlns:p14="http://schemas.microsoft.com/office/powerpoint/2010/main" val="1357653212"/>
      </p:ext>
    </p:extLst>
  </p:cSld>
  <p:clrMapOvr>
    <a:masterClrMapping/>
  </p:clrMapOvr>
  <mc:AlternateContent xmlns:mc="http://schemas.openxmlformats.org/markup-compatibility/2006" xmlns:p14="http://schemas.microsoft.com/office/powerpoint/2010/main">
    <mc:Choice Requires="p14">
      <p:transition spd="slow" p14:dur="1250">
        <p:cover/>
      </p:transition>
    </mc:Choice>
    <mc:Fallback xmlns="">
      <p:transition spd="slow">
        <p:cover/>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1269</Words>
  <Application>Microsoft Macintosh PowerPoint</Application>
  <PresentationFormat>On-screen Show (4:3)</PresentationFormat>
  <Paragraphs>68</Paragraphs>
  <Slides>16</Slides>
  <Notes>14</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Public viewing of 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2010-02-01T21:14:06Z</dcterms:created>
  <dcterms:modified xsi:type="dcterms:W3CDTF">2015-12-07T08:47:35Z</dcterms:modified>
</cp:coreProperties>
</file>